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0" r:id="rId4"/>
  </p:sldMasterIdLst>
  <p:notesMasterIdLst>
    <p:notesMasterId r:id="rId17"/>
  </p:notesMasterIdLst>
  <p:handoutMasterIdLst>
    <p:handoutMasterId r:id="rId18"/>
  </p:handoutMasterIdLst>
  <p:sldIdLst>
    <p:sldId id="285" r:id="rId5"/>
    <p:sldId id="286" r:id="rId6"/>
    <p:sldId id="277" r:id="rId7"/>
    <p:sldId id="260" r:id="rId8"/>
    <p:sldId id="258" r:id="rId9"/>
    <p:sldId id="283" r:id="rId10"/>
    <p:sldId id="280" r:id="rId11"/>
    <p:sldId id="284" r:id="rId12"/>
    <p:sldId id="281" r:id="rId13"/>
    <p:sldId id="282" r:id="rId14"/>
    <p:sldId id="276"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A4D6E"/>
    <a:srgbClr val="18276C"/>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14" autoAdjust="0"/>
  </p:normalViewPr>
  <p:slideViewPr>
    <p:cSldViewPr snapToGrid="0">
      <p:cViewPr varScale="1">
        <p:scale>
          <a:sx n="70" d="100"/>
          <a:sy n="70" d="100"/>
        </p:scale>
        <p:origin x="660" y="60"/>
      </p:cViewPr>
      <p:guideLst/>
    </p:cSldViewPr>
  </p:slideViewPr>
  <p:outlineViewPr>
    <p:cViewPr>
      <p:scale>
        <a:sx n="33" d="100"/>
        <a:sy n="33" d="100"/>
      </p:scale>
      <p:origin x="0" y="-1251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3" d="100"/>
          <a:sy n="53" d="100"/>
        </p:scale>
        <p:origin x="284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0-13T17:24:21.640" idx="19">
    <p:pos x="10" y="10"/>
    <p:text>Explain why there is days</p:text>
    <p:extLst>
      <p:ext uri="{C676402C-5697-4E1C-873F-D02D1690AC5C}">
        <p15:threadingInfo xmlns:p15="http://schemas.microsoft.com/office/powerpoint/2012/main" timeZoneBias="-60"/>
      </p:ext>
    </p:extLst>
  </p:cm>
  <p:cm authorId="2" dt="2021-10-13T17:24:56.351" idx="20">
    <p:pos x="146" y="146"/>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FF6020-88BF-4973-A4C2-9174455B1812}" type="datetimeFigureOut">
              <a:rPr lang="en-GB" smtClean="0"/>
              <a:t>03/05/2022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3E37D3-114C-47CD-AEA3-FEE7CA8A7C46}" type="slidenum">
              <a:rPr lang="en-GB" smtClean="0"/>
              <a:t>‹#›</a:t>
            </a:fld>
            <a:endParaRPr lang="en-GB"/>
          </a:p>
        </p:txBody>
      </p:sp>
    </p:spTree>
    <p:extLst>
      <p:ext uri="{BB962C8B-B14F-4D97-AF65-F5344CB8AC3E}">
        <p14:creationId xmlns:p14="http://schemas.microsoft.com/office/powerpoint/2010/main" val="1426576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5716D-39C9-48C4-A3EB-B88E4515427D}" type="datetimeFigureOut">
              <a:rPr lang="en-US" smtClean="0"/>
              <a:t>5/3/2022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C6D3C-9EB0-4F2C-9026-3887D1CDB44E}" type="slidenum">
              <a:rPr lang="en-US" smtClean="0"/>
              <a:t>‹#›</a:t>
            </a:fld>
            <a:endParaRPr lang="en-US" dirty="0"/>
          </a:p>
        </p:txBody>
      </p:sp>
    </p:spTree>
    <p:extLst>
      <p:ext uri="{BB962C8B-B14F-4D97-AF65-F5344CB8AC3E}">
        <p14:creationId xmlns:p14="http://schemas.microsoft.com/office/powerpoint/2010/main" val="243776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noProof="0" dirty="0"/>
          </a:p>
        </p:txBody>
      </p:sp>
      <p:sp>
        <p:nvSpPr>
          <p:cNvPr id="6" name="Slide Number Placeholder 5"/>
          <p:cNvSpPr>
            <a:spLocks noGrp="1"/>
          </p:cNvSpPr>
          <p:nvPr>
            <p:ph type="sldNum" sz="quarter" idx="12"/>
          </p:nvPr>
        </p:nvSpPr>
        <p:spPr>
          <a:xfrm>
            <a:off x="10608958" y="5870575"/>
            <a:ext cx="551167" cy="377825"/>
          </a:xfrm>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3364313931"/>
      </p:ext>
    </p:extLst>
  </p:cSld>
  <p:clrMapOvr>
    <a:overrideClrMapping bg1="dk1" tx1="lt1" bg2="dk2" tx2="lt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117514115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21190615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303477464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96070479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104508438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99210857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8614831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75529699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id="{35C97F3D-57FA-4E82-9EEC-E93088055A15}"/>
              </a:ext>
            </a:extLst>
          </p:cNvPr>
          <p:cNvSpPr>
            <a:spLocks noGrp="1"/>
          </p:cNvSpPr>
          <p:nvPr>
            <p:ph type="subTitle" idx="1"/>
          </p:nvPr>
        </p:nvSpPr>
        <p:spPr>
          <a:xfrm>
            <a:off x="3600000" y="4276447"/>
            <a:ext cx="5161550" cy="620016"/>
          </a:xfrm>
          <a:gradFill>
            <a:gsLst>
              <a:gs pos="0">
                <a:schemeClr val="tx2"/>
              </a:gs>
              <a:gs pos="100000">
                <a:schemeClr val="accent2"/>
              </a:gs>
            </a:gsLst>
            <a:lin ang="14400000" scaled="0"/>
          </a:gradFill>
        </p:spPr>
        <p:txBody>
          <a:bodyPr lIns="144000" anchor="ctr"/>
          <a:lstStyle>
            <a:lvl1pPr marL="0" indent="0" algn="l">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endParaRPr lang="en-US" dirty="0"/>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3500707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dirty="0"/>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smtClean="0"/>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73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113579566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 X Number &amp; Icon">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smtClean="0"/>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3959355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9" name="Freeform: Shape 8">
            <a:extLst>
              <a:ext uri="{FF2B5EF4-FFF2-40B4-BE49-F238E27FC236}">
                <a16:creationId xmlns:a16="http://schemas.microsoft.com/office/drawing/2014/main" id="{1706BC54-FE11-4237-96CC-8DA267DB5D7C}"/>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smtClean="0"/>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3834437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785398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3041740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Subtitle Only - Full Photo">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smtClean="0"/>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4278353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123437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425471397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335060701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79637627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4778204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346403724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17078091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5/3/2022</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423544419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5/3/2022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noProof="0"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2210988925"/>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2" r:id="rId21"/>
    <p:sldLayoutId id="2147483699" r:id="rId22"/>
    <p:sldLayoutId id="2147483650" r:id="rId23"/>
    <p:sldLayoutId id="2147483700" r:id="rId24"/>
    <p:sldLayoutId id="2147483701" r:id="rId25"/>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slideLayout" Target="../slideLayouts/slideLayout24.xml"/><Relationship Id="rId7" Type="http://schemas.openxmlformats.org/officeDocument/2006/relationships/image" Target="../media/image27.png"/><Relationship Id="rId12" Type="http://schemas.openxmlformats.org/officeDocument/2006/relationships/comments" Target="../comments/commen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26.png"/><Relationship Id="rId10" Type="http://schemas.openxmlformats.org/officeDocument/2006/relationships/image" Target="../media/image25.svg"/><Relationship Id="rId4" Type="http://schemas.openxmlformats.org/officeDocument/2006/relationships/image" Target="../media/image25.jpe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5.xml"/><Relationship Id="rId7" Type="http://schemas.openxmlformats.org/officeDocument/2006/relationships/image" Target="../media/image11.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5.xml"/><Relationship Id="rId7" Type="http://schemas.openxmlformats.org/officeDocument/2006/relationships/image" Target="../media/image1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7.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9.png"/><Relationship Id="rId3" Type="http://schemas.openxmlformats.org/officeDocument/2006/relationships/slideLayout" Target="../slideLayouts/slideLayout20.xml"/><Relationship Id="rId7" Type="http://schemas.openxmlformats.org/officeDocument/2006/relationships/image" Target="../media/image16.png"/><Relationship Id="rId12" Type="http://schemas.openxmlformats.org/officeDocument/2006/relationships/image" Target="../media/image11.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14.jpeg"/><Relationship Id="rId9" Type="http://schemas.openxmlformats.org/officeDocument/2006/relationships/image" Target="../media/image17.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7">
            <a:extLst>
              <a:ext uri="{FF2B5EF4-FFF2-40B4-BE49-F238E27FC236}">
                <a16:creationId xmlns:a16="http://schemas.microsoft.com/office/drawing/2014/main" id="{86D7D4AC-BE7B-45B9-AF4A-E2AF1B6C7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12000" cy="6857999"/>
          </a:xfrm>
          <a:prstGeom prst="rect">
            <a:avLst/>
          </a:prstGeom>
          <a:solidFill>
            <a:schemeClr val="tx1">
              <a:lumMod val="75000"/>
              <a:lumOff val="25000"/>
            </a:schemeClr>
          </a:solidFill>
        </p:spPr>
      </p:pic>
      <p:sp>
        <p:nvSpPr>
          <p:cNvPr id="3" name="Title 2">
            <a:extLst>
              <a:ext uri="{FF2B5EF4-FFF2-40B4-BE49-F238E27FC236}">
                <a16:creationId xmlns:a16="http://schemas.microsoft.com/office/drawing/2014/main" id="{B8D8E648-93B0-47FF-A306-492EFF7FC499}"/>
              </a:ext>
            </a:extLst>
          </p:cNvPr>
          <p:cNvSpPr>
            <a:spLocks noGrp="1"/>
          </p:cNvSpPr>
          <p:nvPr>
            <p:ph type="ctrTitle"/>
          </p:nvPr>
        </p:nvSpPr>
        <p:spPr>
          <a:xfrm>
            <a:off x="116114" y="0"/>
            <a:ext cx="12075886" cy="6857999"/>
          </a:xfrm>
        </p:spPr>
        <p:txBody>
          <a:bodyPr>
            <a:normAutofit/>
          </a:bodyPr>
          <a:lstStyle/>
          <a:p>
            <a:pPr>
              <a:lnSpc>
                <a:spcPct val="110000"/>
              </a:lnSpc>
            </a:pPr>
            <a:r>
              <a:rPr lang="en-US" sz="4000" cap="none" dirty="0" smtClean="0"/>
              <a:t>Employing crowdsourcing &amp; readability indexes for revising Patient Information Leaflets for Randomized Controlled Trials</a:t>
            </a:r>
            <a:endParaRPr lang="en-US" sz="4000" cap="none" dirty="0"/>
          </a:p>
        </p:txBody>
      </p:sp>
      <p:sp>
        <p:nvSpPr>
          <p:cNvPr id="4" name="Subtitle 3">
            <a:extLst>
              <a:ext uri="{FF2B5EF4-FFF2-40B4-BE49-F238E27FC236}">
                <a16:creationId xmlns:a16="http://schemas.microsoft.com/office/drawing/2014/main" id="{64857D70-F12B-4E1B-99F8-92DAD4349846}"/>
              </a:ext>
            </a:extLst>
          </p:cNvPr>
          <p:cNvSpPr>
            <a:spLocks noGrp="1"/>
          </p:cNvSpPr>
          <p:nvPr>
            <p:ph type="subTitle" idx="1"/>
          </p:nvPr>
        </p:nvSpPr>
        <p:spPr>
          <a:xfrm>
            <a:off x="1291771" y="4761051"/>
            <a:ext cx="10720229" cy="1964697"/>
          </a:xfrm>
          <a:gradFill>
            <a:gsLst>
              <a:gs pos="8000">
                <a:schemeClr val="tx2"/>
              </a:gs>
              <a:gs pos="100000">
                <a:schemeClr val="accent2"/>
              </a:gs>
            </a:gsLst>
            <a:lin ang="14400000" scaled="0"/>
          </a:gradFill>
        </p:spPr>
        <p:txBody>
          <a:bodyPr>
            <a:noAutofit/>
          </a:bodyPr>
          <a:lstStyle/>
          <a:p>
            <a:r>
              <a:rPr lang="en-US" dirty="0" smtClean="0">
                <a:solidFill>
                  <a:schemeClr val="accent1">
                    <a:lumMod val="50000"/>
                  </a:schemeClr>
                </a:solidFill>
              </a:rPr>
              <a:t>Fernando Santos 	</a:t>
            </a:r>
            <a:r>
              <a:rPr lang="en-US" sz="1600" dirty="0" smtClean="0">
                <a:solidFill>
                  <a:schemeClr val="accent1">
                    <a:lumMod val="50000"/>
                  </a:schemeClr>
                </a:solidFill>
              </a:rPr>
              <a:t>fss1g15@soton.ac.uk</a:t>
            </a:r>
          </a:p>
          <a:p>
            <a:r>
              <a:rPr lang="en-US" sz="1600" dirty="0" smtClean="0">
                <a:solidFill>
                  <a:schemeClr val="accent1">
                    <a:lumMod val="50000"/>
                  </a:schemeClr>
                </a:solidFill>
              </a:rPr>
              <a:t>Supervisors:</a:t>
            </a:r>
          </a:p>
          <a:p>
            <a:r>
              <a:rPr lang="en-US" sz="1600" dirty="0" smtClean="0">
                <a:solidFill>
                  <a:schemeClr val="accent1">
                    <a:lumMod val="50000"/>
                  </a:schemeClr>
                </a:solidFill>
              </a:rPr>
              <a:t>Jeremy Wyatt</a:t>
            </a:r>
            <a:r>
              <a:rPr lang="en-US" sz="1600" dirty="0">
                <a:solidFill>
                  <a:schemeClr val="accent1">
                    <a:lumMod val="50000"/>
                  </a:schemeClr>
                </a:solidFill>
              </a:rPr>
              <a:t>			</a:t>
            </a:r>
            <a:r>
              <a:rPr lang="en-US" sz="1600" dirty="0" smtClean="0">
                <a:solidFill>
                  <a:schemeClr val="accent1">
                    <a:lumMod val="50000"/>
                  </a:schemeClr>
                </a:solidFill>
              </a:rPr>
              <a:t>j.c.wyatt@soton.ac.uk</a:t>
            </a:r>
          </a:p>
          <a:p>
            <a:r>
              <a:rPr lang="en-US" sz="1600" dirty="0" err="1" smtClean="0">
                <a:solidFill>
                  <a:schemeClr val="accent1">
                    <a:lumMod val="50000"/>
                  </a:schemeClr>
                </a:solidFill>
              </a:rPr>
              <a:t>Thanassiss</a:t>
            </a:r>
            <a:r>
              <a:rPr lang="en-US" sz="1600" dirty="0">
                <a:solidFill>
                  <a:schemeClr val="accent1">
                    <a:lumMod val="50000"/>
                  </a:schemeClr>
                </a:solidFill>
              </a:rPr>
              <a:t> Tiropanis		</a:t>
            </a:r>
            <a:r>
              <a:rPr lang="en-US" sz="1600" dirty="0" smtClean="0">
                <a:solidFill>
                  <a:schemeClr val="accent1">
                    <a:lumMod val="50000"/>
                  </a:schemeClr>
                </a:solidFill>
              </a:rPr>
              <a:t>t.tiropanis@southampton.ac.uk</a:t>
            </a:r>
          </a:p>
          <a:p>
            <a:r>
              <a:rPr lang="en-US" sz="1600" dirty="0" smtClean="0">
                <a:solidFill>
                  <a:schemeClr val="accent1">
                    <a:lumMod val="50000"/>
                  </a:schemeClr>
                </a:solidFill>
              </a:rPr>
              <a:t>Adam Geraghty</a:t>
            </a:r>
            <a:r>
              <a:rPr lang="en-US" sz="1600" dirty="0">
                <a:solidFill>
                  <a:schemeClr val="accent1">
                    <a:lumMod val="50000"/>
                  </a:schemeClr>
                </a:solidFill>
              </a:rPr>
              <a:t>		</a:t>
            </a:r>
            <a:r>
              <a:rPr lang="en-US" sz="1600" dirty="0" smtClean="0">
                <a:solidFill>
                  <a:schemeClr val="accent1">
                    <a:lumMod val="50000"/>
                  </a:schemeClr>
                </a:solidFill>
              </a:rPr>
              <a:t>	a.w.geraghty@soton.ac.uk</a:t>
            </a:r>
            <a:endParaRPr lang="en-US" sz="1600" dirty="0">
              <a:solidFill>
                <a:schemeClr val="accent1">
                  <a:lumMod val="50000"/>
                </a:schemeClr>
              </a:solidFill>
            </a:endParaRPr>
          </a:p>
        </p:txBody>
      </p:sp>
      <p:sp>
        <p:nvSpPr>
          <p:cNvPr id="5" name="object 7" descr="Beige rectangle">
            <a:extLst>
              <a:ext uri="{FF2B5EF4-FFF2-40B4-BE49-F238E27FC236}">
                <a16:creationId xmlns:a16="http://schemas.microsoft.com/office/drawing/2014/main" id="{C85C272F-FCB2-478D-9E03-EC734D1AB6C0}"/>
              </a:ext>
            </a:extLst>
          </p:cNvPr>
          <p:cNvSpPr/>
          <p:nvPr/>
        </p:nvSpPr>
        <p:spPr bwMode="white">
          <a:xfrm>
            <a:off x="1291771" y="3016795"/>
            <a:ext cx="10218057"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dirty="0"/>
          </a:p>
        </p:txBody>
      </p:sp>
      <p:sp>
        <p:nvSpPr>
          <p:cNvPr id="15" name="Rectangle 14">
            <a:extLst>
              <a:ext uri="{FF2B5EF4-FFF2-40B4-BE49-F238E27FC236}">
                <a16:creationId xmlns:a16="http://schemas.microsoft.com/office/drawing/2014/main" id="{DA136CB0-4ED9-43FA-81D5-6D3225795A7D}"/>
              </a:ext>
              <a:ext uri="{C183D7F6-B498-43B3-948B-1728B52AA6E4}">
                <adec:decorative xmlns:adec="http://schemas.microsoft.com/office/drawing/2017/decorative" xmlns="" val="1"/>
              </a:ext>
            </a:extLst>
          </p:cNvPr>
          <p:cNvSpPr/>
          <p:nvPr/>
        </p:nvSpPr>
        <p:spPr>
          <a:xfrm>
            <a:off x="1436914" y="5573486"/>
            <a:ext cx="5109029" cy="58057"/>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8641934" y="5981863"/>
            <a:ext cx="3131493" cy="809777"/>
          </a:xfrm>
          <a:prstGeom prst="rect">
            <a:avLst/>
          </a:prstGeom>
        </p:spPr>
      </p:pic>
      <p:pic>
        <p:nvPicPr>
          <p:cNvPr id="8" name="Picture 7"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5885" y="123498"/>
            <a:ext cx="4572000" cy="1355872"/>
          </a:xfrm>
          <a:prstGeom prst="rect">
            <a:avLst/>
          </a:prstGeom>
        </p:spPr>
      </p:pic>
      <p:sp>
        <p:nvSpPr>
          <p:cNvPr id="2" name="Rectangle 1"/>
          <p:cNvSpPr/>
          <p:nvPr/>
        </p:nvSpPr>
        <p:spPr>
          <a:xfrm>
            <a:off x="0" y="0"/>
            <a:ext cx="12192000" cy="6858000"/>
          </a:xfrm>
          <a:prstGeom prst="rect">
            <a:avLst/>
          </a:prstGeom>
          <a:noFill/>
          <a:ln w="127000" cap="sq">
            <a:solidFill>
              <a:srgbClr val="4A4D6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6915127"/>
      </p:ext>
    </p:extLst>
  </p:cSld>
  <p:clrMapOvr>
    <a:masterClrMapping/>
  </p:clrMapOvr>
  <mc:AlternateContent xmlns:mc="http://schemas.openxmlformats.org/markup-compatibility/2006">
    <mc:Choice xmlns:p14="http://schemas.microsoft.com/office/powerpoint/2010/main" Requires="p14">
      <p:transition spd="slow" p14:dur="2000" advTm="13363"/>
    </mc:Choice>
    <mc:Fallback>
      <p:transition spd="slow" advTm="1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octor standing in front of a computer&#10;">
            <a:extLst>
              <a:ext uri="{FF2B5EF4-FFF2-40B4-BE49-F238E27FC236}">
                <a16:creationId xmlns:a16="http://schemas.microsoft.com/office/drawing/2014/main" id="{D4AB4507-F77A-44A5-B290-3F3D4817B7B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2" b="2"/>
          <a:stretch>
            <a:fillRect/>
          </a:stretch>
        </p:blipFill>
        <p:spPr/>
      </p:pic>
      <p:sp>
        <p:nvSpPr>
          <p:cNvPr id="19" name="Rectangle 18">
            <a:extLst>
              <a:ext uri="{FF2B5EF4-FFF2-40B4-BE49-F238E27FC236}">
                <a16:creationId xmlns:a16="http://schemas.microsoft.com/office/drawing/2014/main" id="{A4592135-A11E-4178-A320-510C4B7492A3}"/>
              </a:ext>
              <a:ext uri="{C183D7F6-B498-43B3-948B-1728B52AA6E4}">
                <adec:decorative xmlns="" xmlns:adec="http://schemas.microsoft.com/office/drawing/2017/decorative"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C499D5A-91D2-45BF-B204-6FDFFE97FFA9}"/>
              </a:ext>
            </a:extLst>
          </p:cNvPr>
          <p:cNvSpPr>
            <a:spLocks noGrp="1"/>
          </p:cNvSpPr>
          <p:nvPr>
            <p:ph type="title"/>
          </p:nvPr>
        </p:nvSpPr>
        <p:spPr>
          <a:xfrm>
            <a:off x="684000" y="808186"/>
            <a:ext cx="10720282" cy="370166"/>
          </a:xfrm>
        </p:spPr>
        <p:txBody>
          <a:bodyPr>
            <a:normAutofit fontScale="90000"/>
          </a:bodyPr>
          <a:lstStyle/>
          <a:p>
            <a:r>
              <a:rPr lang="en-US" cap="none" dirty="0" smtClean="0"/>
              <a:t>Third study: Revising PILs via crowdsourcing and content analysis</a:t>
            </a:r>
            <a:endParaRPr lang="en-US" cap="none" dirty="0"/>
          </a:p>
        </p:txBody>
      </p:sp>
      <p:sp>
        <p:nvSpPr>
          <p:cNvPr id="4" name="Slide Number Placeholder 3">
            <a:extLst>
              <a:ext uri="{FF2B5EF4-FFF2-40B4-BE49-F238E27FC236}">
                <a16:creationId xmlns:a16="http://schemas.microsoft.com/office/drawing/2014/main" id="{98F61CED-575A-4A61-B181-A44246132635}"/>
              </a:ext>
            </a:extLst>
          </p:cNvPr>
          <p:cNvSpPr>
            <a:spLocks noGrp="1"/>
          </p:cNvSpPr>
          <p:nvPr>
            <p:ph type="sldNum" sz="quarter" idx="11"/>
          </p:nvPr>
        </p:nvSpPr>
        <p:spPr/>
        <p:txBody>
          <a:bodyPr/>
          <a:lstStyle/>
          <a:p>
            <a:fld id="{EECC7194-A4D0-457B-9D3E-53681723AFF7}" type="slidenum">
              <a:rPr lang="en-US" smtClean="0"/>
              <a:pPr/>
              <a:t>10</a:t>
            </a:fld>
            <a:endParaRPr lang="en-US" dirty="0"/>
          </a:p>
        </p:txBody>
      </p:sp>
      <p:sp>
        <p:nvSpPr>
          <p:cNvPr id="5" name="Text Placeholder 4">
            <a:extLst>
              <a:ext uri="{FF2B5EF4-FFF2-40B4-BE49-F238E27FC236}">
                <a16:creationId xmlns:a16="http://schemas.microsoft.com/office/drawing/2014/main" id="{7E6F3A07-B555-4DCB-847F-A2749A0C0866}"/>
              </a:ext>
            </a:extLst>
          </p:cNvPr>
          <p:cNvSpPr>
            <a:spLocks noGrp="1"/>
          </p:cNvSpPr>
          <p:nvPr>
            <p:ph type="body" sz="quarter" idx="13"/>
          </p:nvPr>
        </p:nvSpPr>
        <p:spPr>
          <a:xfrm>
            <a:off x="1470581" y="2474508"/>
            <a:ext cx="2812282" cy="1242556"/>
          </a:xfrm>
        </p:spPr>
        <p:txBody>
          <a:bodyPr>
            <a:noAutofit/>
          </a:bodyPr>
          <a:lstStyle/>
          <a:p>
            <a:r>
              <a:rPr lang="en-GB" sz="1400" dirty="0" smtClean="0"/>
              <a:t>A Web based non-clinical randomised experiment on the use of crowd sourcing and content analysis to identify, revise and validate readability issues in currently in-use PILs.</a:t>
            </a:r>
            <a:endParaRPr lang="en-GB" sz="1400" dirty="0"/>
          </a:p>
        </p:txBody>
      </p:sp>
      <p:sp>
        <p:nvSpPr>
          <p:cNvPr id="6" name="Text Placeholder 5">
            <a:extLst>
              <a:ext uri="{FF2B5EF4-FFF2-40B4-BE49-F238E27FC236}">
                <a16:creationId xmlns:a16="http://schemas.microsoft.com/office/drawing/2014/main" id="{D1BEBF22-A40E-4194-AD9A-12E9E5AB0013}"/>
              </a:ext>
            </a:extLst>
          </p:cNvPr>
          <p:cNvSpPr>
            <a:spLocks noGrp="1"/>
          </p:cNvSpPr>
          <p:nvPr>
            <p:ph type="body" sz="quarter" idx="14"/>
          </p:nvPr>
        </p:nvSpPr>
        <p:spPr>
          <a:xfrm>
            <a:off x="1470581" y="1775805"/>
            <a:ext cx="2812282" cy="699141"/>
          </a:xfrm>
        </p:spPr>
        <p:txBody>
          <a:bodyPr>
            <a:noAutofit/>
          </a:bodyPr>
          <a:lstStyle/>
          <a:p>
            <a:r>
              <a:rPr lang="en-GB" dirty="0" smtClean="0"/>
              <a:t>Description</a:t>
            </a:r>
            <a:endParaRPr lang="en-GB" dirty="0"/>
          </a:p>
        </p:txBody>
      </p:sp>
      <p:sp>
        <p:nvSpPr>
          <p:cNvPr id="7" name="Text Placeholder 6">
            <a:extLst>
              <a:ext uri="{FF2B5EF4-FFF2-40B4-BE49-F238E27FC236}">
                <a16:creationId xmlns:a16="http://schemas.microsoft.com/office/drawing/2014/main" id="{998C0573-728C-4817-B25F-9C4BA8292FDB}"/>
              </a:ext>
            </a:extLst>
          </p:cNvPr>
          <p:cNvSpPr>
            <a:spLocks noGrp="1"/>
          </p:cNvSpPr>
          <p:nvPr>
            <p:ph type="body" sz="quarter" idx="15"/>
          </p:nvPr>
        </p:nvSpPr>
        <p:spPr>
          <a:xfrm>
            <a:off x="5031290" y="2474508"/>
            <a:ext cx="2921769" cy="1242556"/>
          </a:xfrm>
        </p:spPr>
        <p:txBody>
          <a:bodyPr>
            <a:noAutofit/>
          </a:bodyPr>
          <a:lstStyle/>
          <a:p>
            <a:pPr>
              <a:spcAft>
                <a:spcPts val="200"/>
              </a:spcAft>
            </a:pPr>
            <a:r>
              <a:rPr lang="en-GB" sz="1300" dirty="0" smtClean="0"/>
              <a:t>Employing 30 public participants to review 3 PILs through a Webtool</a:t>
            </a:r>
          </a:p>
          <a:p>
            <a:pPr>
              <a:spcAft>
                <a:spcPts val="200"/>
              </a:spcAft>
            </a:pPr>
            <a:r>
              <a:rPr lang="en-GB" sz="1300" noProof="1" smtClean="0"/>
              <a:t>Employing 117 participants to revise 27 sentences that were hard to understand</a:t>
            </a:r>
          </a:p>
          <a:p>
            <a:pPr>
              <a:spcAft>
                <a:spcPts val="200"/>
              </a:spcAft>
            </a:pPr>
            <a:r>
              <a:rPr lang="en-GB" sz="1300" noProof="1" smtClean="0"/>
              <a:t>Employing 32 participants to select the best revision to the original sentence</a:t>
            </a:r>
            <a:endParaRPr lang="en-GB" sz="1300" noProof="1"/>
          </a:p>
        </p:txBody>
      </p:sp>
      <p:sp>
        <p:nvSpPr>
          <p:cNvPr id="8" name="Text Placeholder 7">
            <a:extLst>
              <a:ext uri="{FF2B5EF4-FFF2-40B4-BE49-F238E27FC236}">
                <a16:creationId xmlns:a16="http://schemas.microsoft.com/office/drawing/2014/main" id="{D23D57FF-A4A8-4B9F-8E36-4755E494CBB8}"/>
              </a:ext>
            </a:extLst>
          </p:cNvPr>
          <p:cNvSpPr>
            <a:spLocks noGrp="1"/>
          </p:cNvSpPr>
          <p:nvPr>
            <p:ph type="body" sz="quarter" idx="16"/>
          </p:nvPr>
        </p:nvSpPr>
        <p:spPr>
          <a:xfrm>
            <a:off x="5031291" y="1775805"/>
            <a:ext cx="2812282" cy="699141"/>
          </a:xfrm>
        </p:spPr>
        <p:txBody>
          <a:bodyPr>
            <a:noAutofit/>
          </a:bodyPr>
          <a:lstStyle/>
          <a:p>
            <a:r>
              <a:rPr lang="en-GB" dirty="0" smtClean="0"/>
              <a:t>Methodology</a:t>
            </a:r>
            <a:endParaRPr lang="en-GB" dirty="0"/>
          </a:p>
        </p:txBody>
      </p:sp>
      <p:sp>
        <p:nvSpPr>
          <p:cNvPr id="9" name="Text Placeholder 8">
            <a:extLst>
              <a:ext uri="{FF2B5EF4-FFF2-40B4-BE49-F238E27FC236}">
                <a16:creationId xmlns:a16="http://schemas.microsoft.com/office/drawing/2014/main" id="{EA2C873E-AF75-4B6A-8EBE-2F12C5A7E6A0}"/>
              </a:ext>
            </a:extLst>
          </p:cNvPr>
          <p:cNvSpPr>
            <a:spLocks noGrp="1"/>
          </p:cNvSpPr>
          <p:nvPr>
            <p:ph type="body" sz="quarter" idx="17"/>
          </p:nvPr>
        </p:nvSpPr>
        <p:spPr>
          <a:xfrm>
            <a:off x="8592000" y="2529100"/>
            <a:ext cx="2812282" cy="1242556"/>
          </a:xfrm>
        </p:spPr>
        <p:txBody>
          <a:bodyPr>
            <a:normAutofit/>
          </a:bodyPr>
          <a:lstStyle/>
          <a:p>
            <a:r>
              <a:rPr lang="en-GB" sz="1400" dirty="0" smtClean="0"/>
              <a:t>A sentence was judged too hard to understand if it was longer than 15 words and 3 readability indexes marked it as requiring more than 9</a:t>
            </a:r>
            <a:r>
              <a:rPr lang="en-GB" sz="1400" baseline="30000" dirty="0" smtClean="0"/>
              <a:t>th</a:t>
            </a:r>
            <a:r>
              <a:rPr lang="en-GB" sz="1400" dirty="0" smtClean="0"/>
              <a:t> grade education</a:t>
            </a:r>
            <a:endParaRPr lang="en-GB" sz="1400" noProof="1"/>
          </a:p>
        </p:txBody>
      </p:sp>
      <p:sp>
        <p:nvSpPr>
          <p:cNvPr id="10" name="Text Placeholder 9">
            <a:extLst>
              <a:ext uri="{FF2B5EF4-FFF2-40B4-BE49-F238E27FC236}">
                <a16:creationId xmlns:a16="http://schemas.microsoft.com/office/drawing/2014/main" id="{FA62A9F2-7193-4B39-BE74-49635D23507F}"/>
              </a:ext>
            </a:extLst>
          </p:cNvPr>
          <p:cNvSpPr>
            <a:spLocks noGrp="1"/>
          </p:cNvSpPr>
          <p:nvPr>
            <p:ph type="body" sz="quarter" idx="18"/>
          </p:nvPr>
        </p:nvSpPr>
        <p:spPr>
          <a:xfrm>
            <a:off x="8592000" y="1775805"/>
            <a:ext cx="3384100" cy="699141"/>
          </a:xfrm>
        </p:spPr>
        <p:txBody>
          <a:bodyPr>
            <a:noAutofit/>
          </a:bodyPr>
          <a:lstStyle/>
          <a:p>
            <a:r>
              <a:rPr lang="en-GB" dirty="0" smtClean="0"/>
              <a:t>34% of </a:t>
            </a:r>
            <a:r>
              <a:rPr lang="en-GB" dirty="0" smtClean="0"/>
              <a:t>the</a:t>
            </a:r>
            <a:r>
              <a:rPr lang="en-GB" dirty="0" smtClean="0"/>
              <a:t> </a:t>
            </a:r>
            <a:r>
              <a:rPr lang="en-GB" dirty="0" smtClean="0"/>
              <a:t>PILs </a:t>
            </a:r>
            <a:r>
              <a:rPr lang="en-GB" dirty="0" smtClean="0"/>
              <a:t>sentences are too hard to understand by potential RCT recruits</a:t>
            </a:r>
            <a:endParaRPr lang="en-GB" dirty="0"/>
          </a:p>
        </p:txBody>
      </p:sp>
      <p:sp>
        <p:nvSpPr>
          <p:cNvPr id="11" name="Text Placeholder 10">
            <a:extLst>
              <a:ext uri="{FF2B5EF4-FFF2-40B4-BE49-F238E27FC236}">
                <a16:creationId xmlns:a16="http://schemas.microsoft.com/office/drawing/2014/main" id="{D39B9111-D7E0-4C6E-8B6D-2598C446AF61}"/>
              </a:ext>
            </a:extLst>
          </p:cNvPr>
          <p:cNvSpPr>
            <a:spLocks noGrp="1"/>
          </p:cNvSpPr>
          <p:nvPr>
            <p:ph type="body" sz="quarter" idx="19"/>
          </p:nvPr>
        </p:nvSpPr>
        <p:spPr>
          <a:xfrm>
            <a:off x="1470581" y="4637569"/>
            <a:ext cx="2812282" cy="1242556"/>
          </a:xfrm>
        </p:spPr>
        <p:txBody>
          <a:bodyPr>
            <a:normAutofit/>
          </a:bodyPr>
          <a:lstStyle/>
          <a:p>
            <a:r>
              <a:rPr lang="en-GB" sz="1400" dirty="0" smtClean="0"/>
              <a:t>677 sentence revisions were provided by 117 participants for 27 original PIL sentences. A median reduction of 2.5 readability grades was noted [IQR 0.6 to 4.9]. </a:t>
            </a:r>
            <a:endParaRPr lang="en-GB" sz="1400" noProof="1"/>
          </a:p>
        </p:txBody>
      </p:sp>
      <p:sp>
        <p:nvSpPr>
          <p:cNvPr id="12" name="Text Placeholder 11">
            <a:extLst>
              <a:ext uri="{FF2B5EF4-FFF2-40B4-BE49-F238E27FC236}">
                <a16:creationId xmlns:a16="http://schemas.microsoft.com/office/drawing/2014/main" id="{2C6192BD-E170-4A74-8019-C8202728C49D}"/>
              </a:ext>
            </a:extLst>
          </p:cNvPr>
          <p:cNvSpPr>
            <a:spLocks noGrp="1"/>
          </p:cNvSpPr>
          <p:nvPr>
            <p:ph type="body" sz="quarter" idx="20"/>
          </p:nvPr>
        </p:nvSpPr>
        <p:spPr>
          <a:xfrm>
            <a:off x="1470581" y="3925218"/>
            <a:ext cx="2812282" cy="705936"/>
          </a:xfrm>
        </p:spPr>
        <p:txBody>
          <a:bodyPr>
            <a:noAutofit/>
          </a:bodyPr>
          <a:lstStyle/>
          <a:p>
            <a:r>
              <a:rPr lang="en-GB" dirty="0" smtClean="0"/>
              <a:t>Employing crowdsourcing improved readability by 2.5 grades</a:t>
            </a:r>
            <a:endParaRPr lang="en-GB" dirty="0"/>
          </a:p>
        </p:txBody>
      </p:sp>
      <p:sp>
        <p:nvSpPr>
          <p:cNvPr id="13" name="Text Placeholder 12">
            <a:extLst>
              <a:ext uri="{FF2B5EF4-FFF2-40B4-BE49-F238E27FC236}">
                <a16:creationId xmlns:a16="http://schemas.microsoft.com/office/drawing/2014/main" id="{1590D2A3-9EEB-4BD9-A6F1-7A6252D21D06}"/>
              </a:ext>
            </a:extLst>
          </p:cNvPr>
          <p:cNvSpPr>
            <a:spLocks noGrp="1"/>
          </p:cNvSpPr>
          <p:nvPr>
            <p:ph type="body" sz="quarter" idx="21"/>
          </p:nvPr>
        </p:nvSpPr>
        <p:spPr>
          <a:xfrm>
            <a:off x="5031291" y="4637568"/>
            <a:ext cx="2812282" cy="1610831"/>
          </a:xfrm>
        </p:spPr>
        <p:txBody>
          <a:bodyPr>
            <a:normAutofit fontScale="92500" lnSpcReduction="10000"/>
          </a:bodyPr>
          <a:lstStyle/>
          <a:p>
            <a:r>
              <a:rPr lang="en-GB" sz="1400" dirty="0" smtClean="0"/>
              <a:t>A one-way </a:t>
            </a:r>
            <a:r>
              <a:rPr lang="en-GB" sz="1400" dirty="0" err="1" smtClean="0"/>
              <a:t>Anova</a:t>
            </a:r>
            <a:r>
              <a:rPr lang="en-GB" sz="1400" dirty="0" smtClean="0"/>
              <a:t> test was used to find significant differences in the grades given to proposed revisions. 2,394 valid scores submission were collected from 32 participants for 9 revisions for each sentence, in 2 cases the participants showed preference for a revision.</a:t>
            </a:r>
            <a:endParaRPr lang="en-GB" sz="1400" noProof="1"/>
          </a:p>
        </p:txBody>
      </p:sp>
      <p:sp>
        <p:nvSpPr>
          <p:cNvPr id="14" name="Text Placeholder 13">
            <a:extLst>
              <a:ext uri="{FF2B5EF4-FFF2-40B4-BE49-F238E27FC236}">
                <a16:creationId xmlns:a16="http://schemas.microsoft.com/office/drawing/2014/main" id="{FA88E256-0941-4678-8F52-4A15674EC324}"/>
              </a:ext>
            </a:extLst>
          </p:cNvPr>
          <p:cNvSpPr>
            <a:spLocks noGrp="1"/>
          </p:cNvSpPr>
          <p:nvPr>
            <p:ph type="body" sz="quarter" idx="22"/>
          </p:nvPr>
        </p:nvSpPr>
        <p:spPr>
          <a:xfrm>
            <a:off x="5031291" y="3925218"/>
            <a:ext cx="2812282" cy="705936"/>
          </a:xfrm>
        </p:spPr>
        <p:txBody>
          <a:bodyPr>
            <a:noAutofit/>
          </a:bodyPr>
          <a:lstStyle/>
          <a:p>
            <a:r>
              <a:rPr lang="en-GB" dirty="0" smtClean="0"/>
              <a:t>Validating revisions with crowdsourcing</a:t>
            </a:r>
            <a:endParaRPr lang="en-GB" dirty="0"/>
          </a:p>
        </p:txBody>
      </p:sp>
      <p:cxnSp>
        <p:nvCxnSpPr>
          <p:cNvPr id="42" name="Straight Connector 41">
            <a:extLst>
              <a:ext uri="{FF2B5EF4-FFF2-40B4-BE49-F238E27FC236}">
                <a16:creationId xmlns:a16="http://schemas.microsoft.com/office/drawing/2014/main" id="{6917E9BF-7C5E-4DE7-8C66-9B69A207D1E4}"/>
              </a:ext>
              <a:ext uri="{C183D7F6-B498-43B3-948B-1728B52AA6E4}">
                <adec:decorative xmlns="" xmlns:adec="http://schemas.microsoft.com/office/drawing/2017/decorative" val="1"/>
              </a:ext>
            </a:extLst>
          </p:cNvPr>
          <p:cNvCxnSpPr/>
          <p:nvPr/>
        </p:nvCxnSpPr>
        <p:spPr>
          <a:xfrm>
            <a:off x="1511184" y="3771119"/>
            <a:ext cx="9169633" cy="0"/>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14DCD19-05BE-4D3F-A9E1-A9353D50950B}"/>
              </a:ext>
              <a:ext uri="{C183D7F6-B498-43B3-948B-1728B52AA6E4}">
                <adec:decorative xmlns="" xmlns:adec="http://schemas.microsoft.com/office/drawing/2017/decorative" val="1"/>
              </a:ext>
            </a:extLst>
          </p:cNvPr>
          <p:cNvCxnSpPr>
            <a:cxnSpLocks/>
          </p:cNvCxnSpPr>
          <p:nvPr/>
        </p:nvCxnSpPr>
        <p:spPr>
          <a:xfrm>
            <a:off x="4458121" y="2630172"/>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527B99-C015-4364-A9D0-E9EF5F8CC859}"/>
              </a:ext>
              <a:ext uri="{C183D7F6-B498-43B3-948B-1728B52AA6E4}">
                <adec:decorative xmlns="" xmlns:adec="http://schemas.microsoft.com/office/drawing/2017/decorative" val="1"/>
              </a:ext>
            </a:extLst>
          </p:cNvPr>
          <p:cNvCxnSpPr>
            <a:cxnSpLocks/>
          </p:cNvCxnSpPr>
          <p:nvPr/>
        </p:nvCxnSpPr>
        <p:spPr>
          <a:xfrm>
            <a:off x="8019527" y="2630172"/>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67" name="object 7" descr="Beige rectangle">
            <a:extLst>
              <a:ext uri="{FF2B5EF4-FFF2-40B4-BE49-F238E27FC236}">
                <a16:creationId xmlns:a16="http://schemas.microsoft.com/office/drawing/2014/main" id="{6167A703-9B37-469C-853D-0CB6C1F4D8F0}"/>
              </a:ext>
            </a:extLst>
          </p:cNvPr>
          <p:cNvSpPr/>
          <p:nvPr/>
        </p:nvSpPr>
        <p:spPr bwMode="white">
          <a:xfrm flipV="1">
            <a:off x="722099" y="1277068"/>
            <a:ext cx="2812282"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sp>
        <p:nvSpPr>
          <p:cNvPr id="41" name="Rectangle 40">
            <a:extLst>
              <a:ext uri="{FF2B5EF4-FFF2-40B4-BE49-F238E27FC236}">
                <a16:creationId xmlns:a16="http://schemas.microsoft.com/office/drawing/2014/main" id="{F1E4A73F-DB3E-4AF4-A250-CB257055A3B2}"/>
              </a:ext>
              <a:ext uri="{C183D7F6-B498-43B3-948B-1728B52AA6E4}">
                <adec:decorative xmlns="" xmlns:adec="http://schemas.microsoft.com/office/drawing/2017/decorative" val="1"/>
              </a:ext>
            </a:extLst>
          </p:cNvPr>
          <p:cNvSpPr>
            <a:spLocks/>
          </p:cNvSpPr>
          <p:nvPr/>
        </p:nvSpPr>
        <p:spPr>
          <a:xfrm>
            <a:off x="898187"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651BC50-F263-44D5-B1E1-32D5EA7EA21F}"/>
              </a:ext>
              <a:ext uri="{C183D7F6-B498-43B3-948B-1728B52AA6E4}">
                <adec:decorative xmlns="" xmlns:adec="http://schemas.microsoft.com/office/drawing/2017/decorative" val="1"/>
              </a:ext>
            </a:extLst>
          </p:cNvPr>
          <p:cNvSpPr>
            <a:spLocks/>
          </p:cNvSpPr>
          <p:nvPr/>
        </p:nvSpPr>
        <p:spPr>
          <a:xfrm>
            <a:off x="4458121"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00AA00A-91AC-4400-AF7A-EAB0770006ED}"/>
              </a:ext>
              <a:ext uri="{C183D7F6-B498-43B3-948B-1728B52AA6E4}">
                <adec:decorative xmlns="" xmlns:adec="http://schemas.microsoft.com/office/drawing/2017/decorative" val="1"/>
              </a:ext>
            </a:extLst>
          </p:cNvPr>
          <p:cNvSpPr>
            <a:spLocks/>
          </p:cNvSpPr>
          <p:nvPr/>
        </p:nvSpPr>
        <p:spPr>
          <a:xfrm>
            <a:off x="8019527"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8CCE096-0925-41C0-AF48-23E7DBC19872}"/>
              </a:ext>
              <a:ext uri="{C183D7F6-B498-43B3-948B-1728B52AA6E4}">
                <adec:decorative xmlns="" xmlns:adec="http://schemas.microsoft.com/office/drawing/2017/decorative" val="1"/>
              </a:ext>
            </a:extLst>
          </p:cNvPr>
          <p:cNvSpPr>
            <a:spLocks/>
          </p:cNvSpPr>
          <p:nvPr/>
        </p:nvSpPr>
        <p:spPr>
          <a:xfrm>
            <a:off x="898187" y="3960036"/>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75C6854-B085-4AC0-984F-E73F9C388471}"/>
              </a:ext>
              <a:ext uri="{C183D7F6-B498-43B3-948B-1728B52AA6E4}">
                <adec:decorative xmlns="" xmlns:adec="http://schemas.microsoft.com/office/drawing/2017/decorative" val="1"/>
              </a:ext>
            </a:extLst>
          </p:cNvPr>
          <p:cNvSpPr>
            <a:spLocks/>
          </p:cNvSpPr>
          <p:nvPr/>
        </p:nvSpPr>
        <p:spPr>
          <a:xfrm>
            <a:off x="4458121" y="3960036"/>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2EAB4BE-ED20-4BB8-A23B-B02A1115A828}"/>
              </a:ext>
              <a:ext uri="{C183D7F6-B498-43B3-948B-1728B52AA6E4}">
                <adec:decorative xmlns="" xmlns:adec="http://schemas.microsoft.com/office/drawing/2017/decorative" val="1"/>
              </a:ext>
            </a:extLst>
          </p:cNvPr>
          <p:cNvCxnSpPr>
            <a:cxnSpLocks/>
          </p:cNvCxnSpPr>
          <p:nvPr/>
        </p:nvCxnSpPr>
        <p:spPr>
          <a:xfrm>
            <a:off x="4458121" y="4752270"/>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29" name="Graphic 27" descr="Icon Stethoscope">
            <a:extLst>
              <a:ext uri="{FF2B5EF4-FFF2-40B4-BE49-F238E27FC236}">
                <a16:creationId xmlns:a16="http://schemas.microsoft.com/office/drawing/2014/main" id="{E8253ED6-A426-4BA6-A61A-E4174B8BAE45}"/>
              </a:ext>
            </a:extLst>
          </p:cNvPr>
          <p:cNvSpPr>
            <a:spLocks noChangeAspect="1"/>
          </p:cNvSpPr>
          <p:nvPr/>
        </p:nvSpPr>
        <p:spPr>
          <a:xfrm>
            <a:off x="4524307" y="1980266"/>
            <a:ext cx="330615" cy="330615"/>
          </a:xfrm>
          <a:custGeom>
            <a:avLst/>
            <a:gdLst>
              <a:gd name="connsiteX0" fmla="*/ 757238 w 800100"/>
              <a:gd name="connsiteY0" fmla="*/ 28575 h 800100"/>
              <a:gd name="connsiteX1" fmla="*/ 683181 w 800100"/>
              <a:gd name="connsiteY1" fmla="*/ 28575 h 800100"/>
              <a:gd name="connsiteX2" fmla="*/ 642938 w 800100"/>
              <a:gd name="connsiteY2" fmla="*/ 0 h 800100"/>
              <a:gd name="connsiteX3" fmla="*/ 600075 w 800100"/>
              <a:gd name="connsiteY3" fmla="*/ 42863 h 800100"/>
              <a:gd name="connsiteX4" fmla="*/ 600075 w 800100"/>
              <a:gd name="connsiteY4" fmla="*/ 100013 h 800100"/>
              <a:gd name="connsiteX5" fmla="*/ 642938 w 800100"/>
              <a:gd name="connsiteY5" fmla="*/ 142875 h 800100"/>
              <a:gd name="connsiteX6" fmla="*/ 683181 w 800100"/>
              <a:gd name="connsiteY6" fmla="*/ 114300 h 800100"/>
              <a:gd name="connsiteX7" fmla="*/ 714375 w 800100"/>
              <a:gd name="connsiteY7" fmla="*/ 114300 h 800100"/>
              <a:gd name="connsiteX8" fmla="*/ 714375 w 800100"/>
              <a:gd name="connsiteY8" fmla="*/ 214313 h 800100"/>
              <a:gd name="connsiteX9" fmla="*/ 557213 w 800100"/>
              <a:gd name="connsiteY9" fmla="*/ 371475 h 800100"/>
              <a:gd name="connsiteX10" fmla="*/ 400050 w 800100"/>
              <a:gd name="connsiteY10" fmla="*/ 214313 h 800100"/>
              <a:gd name="connsiteX11" fmla="*/ 400050 w 800100"/>
              <a:gd name="connsiteY11" fmla="*/ 114300 h 800100"/>
              <a:gd name="connsiteX12" fmla="*/ 431244 w 800100"/>
              <a:gd name="connsiteY12" fmla="*/ 114300 h 800100"/>
              <a:gd name="connsiteX13" fmla="*/ 471488 w 800100"/>
              <a:gd name="connsiteY13" fmla="*/ 142875 h 800100"/>
              <a:gd name="connsiteX14" fmla="*/ 514350 w 800100"/>
              <a:gd name="connsiteY14" fmla="*/ 100013 h 800100"/>
              <a:gd name="connsiteX15" fmla="*/ 514350 w 800100"/>
              <a:gd name="connsiteY15" fmla="*/ 42863 h 800100"/>
              <a:gd name="connsiteX16" fmla="*/ 471488 w 800100"/>
              <a:gd name="connsiteY16" fmla="*/ 0 h 800100"/>
              <a:gd name="connsiteX17" fmla="*/ 431244 w 800100"/>
              <a:gd name="connsiteY17" fmla="*/ 28575 h 800100"/>
              <a:gd name="connsiteX18" fmla="*/ 357188 w 800100"/>
              <a:gd name="connsiteY18" fmla="*/ 28575 h 800100"/>
              <a:gd name="connsiteX19" fmla="*/ 314325 w 800100"/>
              <a:gd name="connsiteY19" fmla="*/ 71438 h 800100"/>
              <a:gd name="connsiteX20" fmla="*/ 314325 w 800100"/>
              <a:gd name="connsiteY20" fmla="*/ 214313 h 800100"/>
              <a:gd name="connsiteX21" fmla="*/ 514350 w 800100"/>
              <a:gd name="connsiteY21" fmla="*/ 453180 h 800100"/>
              <a:gd name="connsiteX22" fmla="*/ 514350 w 800100"/>
              <a:gd name="connsiteY22" fmla="*/ 642938 h 800100"/>
              <a:gd name="connsiteX23" fmla="*/ 442913 w 800100"/>
              <a:gd name="connsiteY23" fmla="*/ 714375 h 800100"/>
              <a:gd name="connsiteX24" fmla="*/ 242888 w 800100"/>
              <a:gd name="connsiteY24" fmla="*/ 714375 h 800100"/>
              <a:gd name="connsiteX25" fmla="*/ 171450 w 800100"/>
              <a:gd name="connsiteY25" fmla="*/ 642938 h 800100"/>
              <a:gd name="connsiteX26" fmla="*/ 171450 w 800100"/>
              <a:gd name="connsiteY26" fmla="*/ 520741 h 800100"/>
              <a:gd name="connsiteX27" fmla="*/ 257175 w 800100"/>
              <a:gd name="connsiteY27" fmla="*/ 400050 h 800100"/>
              <a:gd name="connsiteX28" fmla="*/ 128588 w 800100"/>
              <a:gd name="connsiteY28" fmla="*/ 271463 h 800100"/>
              <a:gd name="connsiteX29" fmla="*/ 0 w 800100"/>
              <a:gd name="connsiteY29" fmla="*/ 400050 h 800100"/>
              <a:gd name="connsiteX30" fmla="*/ 85725 w 800100"/>
              <a:gd name="connsiteY30" fmla="*/ 520741 h 800100"/>
              <a:gd name="connsiteX31" fmla="*/ 85725 w 800100"/>
              <a:gd name="connsiteY31" fmla="*/ 642938 h 800100"/>
              <a:gd name="connsiteX32" fmla="*/ 242888 w 800100"/>
              <a:gd name="connsiteY32" fmla="*/ 800100 h 800100"/>
              <a:gd name="connsiteX33" fmla="*/ 442913 w 800100"/>
              <a:gd name="connsiteY33" fmla="*/ 800100 h 800100"/>
              <a:gd name="connsiteX34" fmla="*/ 600075 w 800100"/>
              <a:gd name="connsiteY34" fmla="*/ 642938 h 800100"/>
              <a:gd name="connsiteX35" fmla="*/ 600075 w 800100"/>
              <a:gd name="connsiteY35" fmla="*/ 453180 h 800100"/>
              <a:gd name="connsiteX36" fmla="*/ 800100 w 800100"/>
              <a:gd name="connsiteY36" fmla="*/ 214313 h 800100"/>
              <a:gd name="connsiteX37" fmla="*/ 800100 w 800100"/>
              <a:gd name="connsiteY37" fmla="*/ 71438 h 800100"/>
              <a:gd name="connsiteX38" fmla="*/ 757238 w 800100"/>
              <a:gd name="connsiteY38" fmla="*/ 28575 h 800100"/>
              <a:gd name="connsiteX39" fmla="*/ 57150 w 800100"/>
              <a:gd name="connsiteY39" fmla="*/ 400050 h 800100"/>
              <a:gd name="connsiteX40" fmla="*/ 128588 w 800100"/>
              <a:gd name="connsiteY40" fmla="*/ 328613 h 800100"/>
              <a:gd name="connsiteX41" fmla="*/ 200025 w 800100"/>
              <a:gd name="connsiteY41" fmla="*/ 400050 h 800100"/>
              <a:gd name="connsiteX42" fmla="*/ 128588 w 800100"/>
              <a:gd name="connsiteY42" fmla="*/ 471488 h 800100"/>
              <a:gd name="connsiteX43" fmla="*/ 57150 w 800100"/>
              <a:gd name="connsiteY43" fmla="*/ 40005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0100" h="800100">
                <a:moveTo>
                  <a:pt x="757238" y="28575"/>
                </a:moveTo>
                <a:lnTo>
                  <a:pt x="683181" y="28575"/>
                </a:lnTo>
                <a:cubicBezTo>
                  <a:pt x="677275" y="11963"/>
                  <a:pt x="661578" y="0"/>
                  <a:pt x="642938" y="0"/>
                </a:cubicBezTo>
                <a:cubicBezTo>
                  <a:pt x="619268" y="0"/>
                  <a:pt x="600075" y="19193"/>
                  <a:pt x="600075" y="42863"/>
                </a:cubicBezTo>
                <a:lnTo>
                  <a:pt x="600075" y="100013"/>
                </a:lnTo>
                <a:cubicBezTo>
                  <a:pt x="600075" y="123682"/>
                  <a:pt x="619268" y="142875"/>
                  <a:pt x="642938" y="142875"/>
                </a:cubicBezTo>
                <a:cubicBezTo>
                  <a:pt x="661568" y="142875"/>
                  <a:pt x="677275" y="130912"/>
                  <a:pt x="683181" y="114300"/>
                </a:cubicBezTo>
                <a:lnTo>
                  <a:pt x="714375" y="114300"/>
                </a:lnTo>
                <a:lnTo>
                  <a:pt x="714375" y="214313"/>
                </a:lnTo>
                <a:cubicBezTo>
                  <a:pt x="714375" y="300971"/>
                  <a:pt x="643871" y="371475"/>
                  <a:pt x="557213" y="371475"/>
                </a:cubicBezTo>
                <a:cubicBezTo>
                  <a:pt x="470554" y="371475"/>
                  <a:pt x="400050" y="300971"/>
                  <a:pt x="400050" y="214313"/>
                </a:cubicBezTo>
                <a:lnTo>
                  <a:pt x="400050" y="114300"/>
                </a:lnTo>
                <a:lnTo>
                  <a:pt x="431244" y="114300"/>
                </a:lnTo>
                <a:cubicBezTo>
                  <a:pt x="437150" y="130912"/>
                  <a:pt x="452847" y="142875"/>
                  <a:pt x="471488" y="142875"/>
                </a:cubicBezTo>
                <a:cubicBezTo>
                  <a:pt x="495157" y="142875"/>
                  <a:pt x="514350" y="123682"/>
                  <a:pt x="514350" y="100013"/>
                </a:cubicBezTo>
                <a:lnTo>
                  <a:pt x="514350" y="42863"/>
                </a:lnTo>
                <a:cubicBezTo>
                  <a:pt x="514350" y="19193"/>
                  <a:pt x="495157" y="0"/>
                  <a:pt x="471488" y="0"/>
                </a:cubicBezTo>
                <a:cubicBezTo>
                  <a:pt x="452857" y="0"/>
                  <a:pt x="437150" y="11963"/>
                  <a:pt x="431244" y="28575"/>
                </a:cubicBezTo>
                <a:lnTo>
                  <a:pt x="357188" y="28575"/>
                </a:lnTo>
                <a:cubicBezTo>
                  <a:pt x="333508" y="28575"/>
                  <a:pt x="314325" y="47758"/>
                  <a:pt x="314325" y="71438"/>
                </a:cubicBezTo>
                <a:lnTo>
                  <a:pt x="314325" y="214313"/>
                </a:lnTo>
                <a:cubicBezTo>
                  <a:pt x="314325" y="333594"/>
                  <a:pt x="400822" y="432845"/>
                  <a:pt x="514350" y="453180"/>
                </a:cubicBezTo>
                <a:lnTo>
                  <a:pt x="514350" y="642938"/>
                </a:lnTo>
                <a:cubicBezTo>
                  <a:pt x="514350" y="682323"/>
                  <a:pt x="482298" y="714375"/>
                  <a:pt x="442913" y="714375"/>
                </a:cubicBezTo>
                <a:lnTo>
                  <a:pt x="242888" y="714375"/>
                </a:lnTo>
                <a:cubicBezTo>
                  <a:pt x="203502" y="714375"/>
                  <a:pt x="171450" y="682323"/>
                  <a:pt x="171450" y="642938"/>
                </a:cubicBezTo>
                <a:lnTo>
                  <a:pt x="171450" y="520741"/>
                </a:lnTo>
                <a:cubicBezTo>
                  <a:pt x="221237" y="502987"/>
                  <a:pt x="257175" y="455857"/>
                  <a:pt x="257175" y="400050"/>
                </a:cubicBezTo>
                <a:cubicBezTo>
                  <a:pt x="257175" y="329146"/>
                  <a:pt x="199492" y="271463"/>
                  <a:pt x="128588" y="271463"/>
                </a:cubicBezTo>
                <a:cubicBezTo>
                  <a:pt x="57683" y="271463"/>
                  <a:pt x="0" y="329146"/>
                  <a:pt x="0" y="400050"/>
                </a:cubicBezTo>
                <a:cubicBezTo>
                  <a:pt x="0" y="455857"/>
                  <a:pt x="35938" y="502987"/>
                  <a:pt x="85725" y="520741"/>
                </a:cubicBezTo>
                <a:lnTo>
                  <a:pt x="85725" y="642938"/>
                </a:lnTo>
                <a:cubicBezTo>
                  <a:pt x="85725" y="729596"/>
                  <a:pt x="156229" y="800100"/>
                  <a:pt x="242888" y="800100"/>
                </a:cubicBezTo>
                <a:lnTo>
                  <a:pt x="442913" y="800100"/>
                </a:lnTo>
                <a:cubicBezTo>
                  <a:pt x="529571" y="800100"/>
                  <a:pt x="600075" y="729596"/>
                  <a:pt x="600075" y="642938"/>
                </a:cubicBezTo>
                <a:lnTo>
                  <a:pt x="600075" y="453180"/>
                </a:lnTo>
                <a:cubicBezTo>
                  <a:pt x="713603" y="432845"/>
                  <a:pt x="800100" y="333594"/>
                  <a:pt x="800100" y="214313"/>
                </a:cubicBezTo>
                <a:lnTo>
                  <a:pt x="800100" y="71438"/>
                </a:lnTo>
                <a:cubicBezTo>
                  <a:pt x="800100" y="47758"/>
                  <a:pt x="780917" y="28575"/>
                  <a:pt x="757238" y="28575"/>
                </a:cubicBezTo>
                <a:close/>
                <a:moveTo>
                  <a:pt x="57150" y="400050"/>
                </a:moveTo>
                <a:cubicBezTo>
                  <a:pt x="57150" y="360664"/>
                  <a:pt x="89202" y="328613"/>
                  <a:pt x="128588" y="328613"/>
                </a:cubicBezTo>
                <a:cubicBezTo>
                  <a:pt x="167973" y="328613"/>
                  <a:pt x="200025" y="360664"/>
                  <a:pt x="200025" y="400050"/>
                </a:cubicBezTo>
                <a:cubicBezTo>
                  <a:pt x="200025" y="439436"/>
                  <a:pt x="167973" y="471488"/>
                  <a:pt x="128588" y="471488"/>
                </a:cubicBezTo>
                <a:cubicBezTo>
                  <a:pt x="89202" y="471488"/>
                  <a:pt x="57150" y="439436"/>
                  <a:pt x="57150" y="400050"/>
                </a:cubicBezTo>
                <a:close/>
              </a:path>
            </a:pathLst>
          </a:custGeom>
          <a:solidFill>
            <a:schemeClr val="bg1"/>
          </a:solidFill>
          <a:ln w="9525" cap="flat">
            <a:noFill/>
            <a:prstDash val="solid"/>
            <a:miter/>
          </a:ln>
        </p:spPr>
        <p:txBody>
          <a:bodyPr rtlCol="0" anchor="ctr"/>
          <a:lstStyle/>
          <a:p>
            <a:endParaRPr lang="en-US" dirty="0"/>
          </a:p>
        </p:txBody>
      </p:sp>
      <p:grpSp>
        <p:nvGrpSpPr>
          <p:cNvPr id="69" name="Group 68" descr="Icon Plaster">
            <a:extLst>
              <a:ext uri="{FF2B5EF4-FFF2-40B4-BE49-F238E27FC236}">
                <a16:creationId xmlns:a16="http://schemas.microsoft.com/office/drawing/2014/main" id="{DB470874-CC94-462D-9F62-0D114CE75994}"/>
              </a:ext>
            </a:extLst>
          </p:cNvPr>
          <p:cNvGrpSpPr>
            <a:grpSpLocks noChangeAspect="1"/>
          </p:cNvGrpSpPr>
          <p:nvPr/>
        </p:nvGrpSpPr>
        <p:grpSpPr>
          <a:xfrm>
            <a:off x="4560974" y="4132513"/>
            <a:ext cx="266395" cy="267026"/>
            <a:chOff x="4543214" y="4114712"/>
            <a:chExt cx="301914" cy="302629"/>
          </a:xfrm>
        </p:grpSpPr>
        <p:sp>
          <p:nvSpPr>
            <p:cNvPr id="46" name="Freeform: Shape 45">
              <a:extLst>
                <a:ext uri="{FF2B5EF4-FFF2-40B4-BE49-F238E27FC236}">
                  <a16:creationId xmlns:a16="http://schemas.microsoft.com/office/drawing/2014/main" id="{E5D7B243-4C7E-41A0-8DC9-7064981F3372}"/>
                </a:ext>
              </a:extLst>
            </p:cNvPr>
            <p:cNvSpPr/>
            <p:nvPr/>
          </p:nvSpPr>
          <p:spPr>
            <a:xfrm>
              <a:off x="4543292" y="4282753"/>
              <a:ext cx="134588" cy="134588"/>
            </a:xfrm>
            <a:custGeom>
              <a:avLst/>
              <a:gdLst>
                <a:gd name="connsiteX0" fmla="*/ 359379 w 352425"/>
                <a:gd name="connsiteY0" fmla="*/ 240430 h 352425"/>
                <a:gd name="connsiteX1" fmla="*/ 281731 w 352425"/>
                <a:gd name="connsiteY1" fmla="*/ 318078 h 352425"/>
                <a:gd name="connsiteX2" fmla="*/ 84278 w 352425"/>
                <a:gd name="connsiteY2" fmla="*/ 322707 h 352425"/>
                <a:gd name="connsiteX3" fmla="*/ 32176 w 352425"/>
                <a:gd name="connsiteY3" fmla="*/ 268519 h 352425"/>
                <a:gd name="connsiteX4" fmla="*/ 41892 w 352425"/>
                <a:gd name="connsiteY4" fmla="*/ 77076 h 352425"/>
                <a:gd name="connsiteX5" fmla="*/ 118968 w 352425"/>
                <a:gd name="connsiteY5" fmla="*/ 0 h 352425"/>
                <a:gd name="connsiteX6" fmla="*/ 359379 w 352425"/>
                <a:gd name="connsiteY6" fmla="*/ 24043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352425">
                  <a:moveTo>
                    <a:pt x="359379" y="240430"/>
                  </a:moveTo>
                  <a:lnTo>
                    <a:pt x="281731" y="318078"/>
                  </a:lnTo>
                  <a:cubicBezTo>
                    <a:pt x="228020" y="371818"/>
                    <a:pt x="141266" y="373932"/>
                    <a:pt x="84278" y="322707"/>
                  </a:cubicBezTo>
                  <a:cubicBezTo>
                    <a:pt x="66247" y="306495"/>
                    <a:pt x="48731" y="288255"/>
                    <a:pt x="32176" y="268519"/>
                  </a:cubicBezTo>
                  <a:cubicBezTo>
                    <a:pt x="-14230" y="212989"/>
                    <a:pt x="-9962" y="128911"/>
                    <a:pt x="41892" y="77076"/>
                  </a:cubicBezTo>
                  <a:lnTo>
                    <a:pt x="118968" y="0"/>
                  </a:lnTo>
                  <a:lnTo>
                    <a:pt x="359379" y="240430"/>
                  </a:lnTo>
                  <a:close/>
                </a:path>
              </a:pathLst>
            </a:custGeom>
            <a:solidFill>
              <a:schemeClr val="bg1"/>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AD058DD-18E5-442F-856B-1D7CF5154784}"/>
                </a:ext>
              </a:extLst>
            </p:cNvPr>
            <p:cNvSpPr/>
            <p:nvPr/>
          </p:nvSpPr>
          <p:spPr>
            <a:xfrm>
              <a:off x="4543214" y="4114712"/>
              <a:ext cx="301914" cy="301913"/>
            </a:xfrm>
            <a:custGeom>
              <a:avLst/>
              <a:gdLst>
                <a:gd name="connsiteX0" fmla="*/ 640426 w 790575"/>
                <a:gd name="connsiteY0" fmla="*/ 399610 h 790575"/>
                <a:gd name="connsiteX1" fmla="*/ 758269 w 790575"/>
                <a:gd name="connsiteY1" fmla="*/ 281766 h 790575"/>
                <a:gd name="connsiteX2" fmla="*/ 762927 w 790575"/>
                <a:gd name="connsiteY2" fmla="*/ 84313 h 790575"/>
                <a:gd name="connsiteX3" fmla="*/ 708682 w 790575"/>
                <a:gd name="connsiteY3" fmla="*/ 32202 h 790575"/>
                <a:gd name="connsiteX4" fmla="*/ 517249 w 790575"/>
                <a:gd name="connsiteY4" fmla="*/ 41917 h 790575"/>
                <a:gd name="connsiteX5" fmla="*/ 399996 w 790575"/>
                <a:gd name="connsiteY5" fmla="*/ 159170 h 790575"/>
                <a:gd name="connsiteX6" fmla="*/ 282734 w 790575"/>
                <a:gd name="connsiteY6" fmla="*/ 41908 h 790575"/>
                <a:gd name="connsiteX7" fmla="*/ 91300 w 790575"/>
                <a:gd name="connsiteY7" fmla="*/ 32183 h 790575"/>
                <a:gd name="connsiteX8" fmla="*/ 37055 w 790575"/>
                <a:gd name="connsiteY8" fmla="*/ 84313 h 790575"/>
                <a:gd name="connsiteX9" fmla="*/ 41713 w 790575"/>
                <a:gd name="connsiteY9" fmla="*/ 281766 h 790575"/>
                <a:gd name="connsiteX10" fmla="*/ 518058 w 790575"/>
                <a:gd name="connsiteY10" fmla="*/ 758093 h 790575"/>
                <a:gd name="connsiteX11" fmla="*/ 715512 w 790575"/>
                <a:gd name="connsiteY11" fmla="*/ 762722 h 790575"/>
                <a:gd name="connsiteX12" fmla="*/ 767642 w 790575"/>
                <a:gd name="connsiteY12" fmla="*/ 708515 h 790575"/>
                <a:gd name="connsiteX13" fmla="*/ 757907 w 790575"/>
                <a:gd name="connsiteY13" fmla="*/ 517081 h 790575"/>
                <a:gd name="connsiteX14" fmla="*/ 640426 w 790575"/>
                <a:gd name="connsiteY14" fmla="*/ 399610 h 790575"/>
                <a:gd name="connsiteX15" fmla="*/ 485721 w 790575"/>
                <a:gd name="connsiteY15" fmla="*/ 356957 h 790575"/>
                <a:gd name="connsiteX16" fmla="*/ 442859 w 790575"/>
                <a:gd name="connsiteY16" fmla="*/ 399819 h 790575"/>
                <a:gd name="connsiteX17" fmla="*/ 399996 w 790575"/>
                <a:gd name="connsiteY17" fmla="*/ 356957 h 790575"/>
                <a:gd name="connsiteX18" fmla="*/ 442859 w 790575"/>
                <a:gd name="connsiteY18" fmla="*/ 314094 h 790575"/>
                <a:gd name="connsiteX19" fmla="*/ 485721 w 790575"/>
                <a:gd name="connsiteY19" fmla="*/ 356957 h 790575"/>
                <a:gd name="connsiteX20" fmla="*/ 357134 w 790575"/>
                <a:gd name="connsiteY20" fmla="*/ 228369 h 790575"/>
                <a:gd name="connsiteX21" fmla="*/ 399996 w 790575"/>
                <a:gd name="connsiteY21" fmla="*/ 271232 h 790575"/>
                <a:gd name="connsiteX22" fmla="*/ 357134 w 790575"/>
                <a:gd name="connsiteY22" fmla="*/ 314094 h 790575"/>
                <a:gd name="connsiteX23" fmla="*/ 314271 w 790575"/>
                <a:gd name="connsiteY23" fmla="*/ 271232 h 790575"/>
                <a:gd name="connsiteX24" fmla="*/ 357134 w 790575"/>
                <a:gd name="connsiteY24" fmla="*/ 228369 h 790575"/>
                <a:gd name="connsiteX25" fmla="*/ 271409 w 790575"/>
                <a:gd name="connsiteY25" fmla="*/ 399819 h 790575"/>
                <a:gd name="connsiteX26" fmla="*/ 228546 w 790575"/>
                <a:gd name="connsiteY26" fmla="*/ 356957 h 790575"/>
                <a:gd name="connsiteX27" fmla="*/ 271409 w 790575"/>
                <a:gd name="connsiteY27" fmla="*/ 314094 h 790575"/>
                <a:gd name="connsiteX28" fmla="*/ 314271 w 790575"/>
                <a:gd name="connsiteY28" fmla="*/ 356957 h 790575"/>
                <a:gd name="connsiteX29" fmla="*/ 271409 w 790575"/>
                <a:gd name="connsiteY29" fmla="*/ 399819 h 790575"/>
                <a:gd name="connsiteX30" fmla="*/ 357134 w 790575"/>
                <a:gd name="connsiteY30" fmla="*/ 485544 h 790575"/>
                <a:gd name="connsiteX31" fmla="*/ 314271 w 790575"/>
                <a:gd name="connsiteY31" fmla="*/ 442682 h 790575"/>
                <a:gd name="connsiteX32" fmla="*/ 357134 w 790575"/>
                <a:gd name="connsiteY32" fmla="*/ 399819 h 790575"/>
                <a:gd name="connsiteX33" fmla="*/ 399996 w 790575"/>
                <a:gd name="connsiteY33" fmla="*/ 442682 h 790575"/>
                <a:gd name="connsiteX34" fmla="*/ 357134 w 790575"/>
                <a:gd name="connsiteY34" fmla="*/ 485544 h 790575"/>
                <a:gd name="connsiteX35" fmla="*/ 442859 w 790575"/>
                <a:gd name="connsiteY35" fmla="*/ 571269 h 790575"/>
                <a:gd name="connsiteX36" fmla="*/ 399996 w 790575"/>
                <a:gd name="connsiteY36" fmla="*/ 528407 h 790575"/>
                <a:gd name="connsiteX37" fmla="*/ 442859 w 790575"/>
                <a:gd name="connsiteY37" fmla="*/ 485544 h 790575"/>
                <a:gd name="connsiteX38" fmla="*/ 485721 w 790575"/>
                <a:gd name="connsiteY38" fmla="*/ 528407 h 790575"/>
                <a:gd name="connsiteX39" fmla="*/ 442859 w 790575"/>
                <a:gd name="connsiteY39" fmla="*/ 571269 h 790575"/>
                <a:gd name="connsiteX40" fmla="*/ 528584 w 790575"/>
                <a:gd name="connsiteY40" fmla="*/ 485544 h 790575"/>
                <a:gd name="connsiteX41" fmla="*/ 485721 w 790575"/>
                <a:gd name="connsiteY41" fmla="*/ 442682 h 790575"/>
                <a:gd name="connsiteX42" fmla="*/ 528584 w 790575"/>
                <a:gd name="connsiteY42" fmla="*/ 399819 h 790575"/>
                <a:gd name="connsiteX43" fmla="*/ 571446 w 790575"/>
                <a:gd name="connsiteY43" fmla="*/ 442682 h 790575"/>
                <a:gd name="connsiteX44" fmla="*/ 528584 w 790575"/>
                <a:gd name="connsiteY44" fmla="*/ 4855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0575" h="790575">
                  <a:moveTo>
                    <a:pt x="640426" y="399610"/>
                  </a:moveTo>
                  <a:lnTo>
                    <a:pt x="758269" y="281766"/>
                  </a:lnTo>
                  <a:cubicBezTo>
                    <a:pt x="812048" y="227979"/>
                    <a:pt x="814076" y="141254"/>
                    <a:pt x="762927" y="84313"/>
                  </a:cubicBezTo>
                  <a:cubicBezTo>
                    <a:pt x="746630" y="66206"/>
                    <a:pt x="728380" y="48661"/>
                    <a:pt x="708682" y="32202"/>
                  </a:cubicBezTo>
                  <a:cubicBezTo>
                    <a:pt x="653152" y="-14223"/>
                    <a:pt x="569103" y="-9918"/>
                    <a:pt x="517249" y="41917"/>
                  </a:cubicBezTo>
                  <a:lnTo>
                    <a:pt x="399996" y="159170"/>
                  </a:lnTo>
                  <a:lnTo>
                    <a:pt x="282734" y="41908"/>
                  </a:lnTo>
                  <a:cubicBezTo>
                    <a:pt x="230861" y="-9956"/>
                    <a:pt x="146802" y="-14242"/>
                    <a:pt x="91300" y="32183"/>
                  </a:cubicBezTo>
                  <a:cubicBezTo>
                    <a:pt x="71603" y="48661"/>
                    <a:pt x="53353" y="66197"/>
                    <a:pt x="37055" y="84313"/>
                  </a:cubicBezTo>
                  <a:cubicBezTo>
                    <a:pt x="-14094" y="141254"/>
                    <a:pt x="-12056" y="227979"/>
                    <a:pt x="41713" y="281766"/>
                  </a:cubicBezTo>
                  <a:lnTo>
                    <a:pt x="518058" y="758093"/>
                  </a:lnTo>
                  <a:cubicBezTo>
                    <a:pt x="571884" y="811947"/>
                    <a:pt x="658638" y="813842"/>
                    <a:pt x="715512" y="762722"/>
                  </a:cubicBezTo>
                  <a:cubicBezTo>
                    <a:pt x="733590" y="746463"/>
                    <a:pt x="751116" y="728232"/>
                    <a:pt x="767642" y="708515"/>
                  </a:cubicBezTo>
                  <a:cubicBezTo>
                    <a:pt x="814019" y="652994"/>
                    <a:pt x="809752" y="568917"/>
                    <a:pt x="757907" y="517081"/>
                  </a:cubicBezTo>
                  <a:lnTo>
                    <a:pt x="640426" y="399610"/>
                  </a:lnTo>
                  <a:close/>
                  <a:moveTo>
                    <a:pt x="485721" y="356957"/>
                  </a:moveTo>
                  <a:cubicBezTo>
                    <a:pt x="485721" y="380626"/>
                    <a:pt x="466528" y="399819"/>
                    <a:pt x="442859" y="399819"/>
                  </a:cubicBezTo>
                  <a:cubicBezTo>
                    <a:pt x="419189" y="399819"/>
                    <a:pt x="399996" y="380626"/>
                    <a:pt x="399996" y="356957"/>
                  </a:cubicBezTo>
                  <a:cubicBezTo>
                    <a:pt x="399996" y="333287"/>
                    <a:pt x="419189" y="314094"/>
                    <a:pt x="442859" y="314094"/>
                  </a:cubicBezTo>
                  <a:cubicBezTo>
                    <a:pt x="466528" y="314094"/>
                    <a:pt x="485721" y="333287"/>
                    <a:pt x="485721" y="356957"/>
                  </a:cubicBezTo>
                  <a:close/>
                  <a:moveTo>
                    <a:pt x="357134" y="228369"/>
                  </a:moveTo>
                  <a:cubicBezTo>
                    <a:pt x="380803" y="228369"/>
                    <a:pt x="399996" y="247562"/>
                    <a:pt x="399996" y="271232"/>
                  </a:cubicBezTo>
                  <a:cubicBezTo>
                    <a:pt x="399996" y="294901"/>
                    <a:pt x="380803" y="314094"/>
                    <a:pt x="357134" y="314094"/>
                  </a:cubicBezTo>
                  <a:cubicBezTo>
                    <a:pt x="333464" y="314094"/>
                    <a:pt x="314271" y="294901"/>
                    <a:pt x="314271" y="271232"/>
                  </a:cubicBezTo>
                  <a:cubicBezTo>
                    <a:pt x="314271" y="247562"/>
                    <a:pt x="333464" y="228369"/>
                    <a:pt x="357134" y="228369"/>
                  </a:cubicBezTo>
                  <a:close/>
                  <a:moveTo>
                    <a:pt x="271409" y="399819"/>
                  </a:moveTo>
                  <a:cubicBezTo>
                    <a:pt x="247739" y="399819"/>
                    <a:pt x="228546" y="380626"/>
                    <a:pt x="228546" y="356957"/>
                  </a:cubicBezTo>
                  <a:cubicBezTo>
                    <a:pt x="228546" y="333287"/>
                    <a:pt x="247739" y="314094"/>
                    <a:pt x="271409" y="314094"/>
                  </a:cubicBezTo>
                  <a:cubicBezTo>
                    <a:pt x="295078" y="314094"/>
                    <a:pt x="314271" y="333287"/>
                    <a:pt x="314271" y="356957"/>
                  </a:cubicBezTo>
                  <a:cubicBezTo>
                    <a:pt x="314271" y="380626"/>
                    <a:pt x="295078" y="399819"/>
                    <a:pt x="271409" y="399819"/>
                  </a:cubicBezTo>
                  <a:close/>
                  <a:moveTo>
                    <a:pt x="357134" y="485544"/>
                  </a:moveTo>
                  <a:cubicBezTo>
                    <a:pt x="333464" y="485544"/>
                    <a:pt x="314271" y="466351"/>
                    <a:pt x="314271" y="442682"/>
                  </a:cubicBezTo>
                  <a:cubicBezTo>
                    <a:pt x="314271" y="419012"/>
                    <a:pt x="333464" y="399819"/>
                    <a:pt x="357134" y="399819"/>
                  </a:cubicBezTo>
                  <a:cubicBezTo>
                    <a:pt x="380803" y="399819"/>
                    <a:pt x="399996" y="419012"/>
                    <a:pt x="399996" y="442682"/>
                  </a:cubicBezTo>
                  <a:cubicBezTo>
                    <a:pt x="399996" y="466351"/>
                    <a:pt x="380803" y="485544"/>
                    <a:pt x="357134" y="485544"/>
                  </a:cubicBezTo>
                  <a:close/>
                  <a:moveTo>
                    <a:pt x="442859" y="571269"/>
                  </a:moveTo>
                  <a:cubicBezTo>
                    <a:pt x="419189" y="571269"/>
                    <a:pt x="399996" y="552076"/>
                    <a:pt x="399996" y="528407"/>
                  </a:cubicBezTo>
                  <a:cubicBezTo>
                    <a:pt x="399996" y="504737"/>
                    <a:pt x="419189" y="485544"/>
                    <a:pt x="442859" y="485544"/>
                  </a:cubicBezTo>
                  <a:cubicBezTo>
                    <a:pt x="466528" y="485544"/>
                    <a:pt x="485721" y="504737"/>
                    <a:pt x="485721" y="528407"/>
                  </a:cubicBezTo>
                  <a:cubicBezTo>
                    <a:pt x="485721" y="552076"/>
                    <a:pt x="466528" y="571269"/>
                    <a:pt x="442859" y="571269"/>
                  </a:cubicBezTo>
                  <a:close/>
                  <a:moveTo>
                    <a:pt x="528584" y="485544"/>
                  </a:moveTo>
                  <a:cubicBezTo>
                    <a:pt x="504914" y="485544"/>
                    <a:pt x="485721" y="466351"/>
                    <a:pt x="485721" y="442682"/>
                  </a:cubicBezTo>
                  <a:cubicBezTo>
                    <a:pt x="485721" y="419012"/>
                    <a:pt x="504914" y="399819"/>
                    <a:pt x="528584" y="399819"/>
                  </a:cubicBezTo>
                  <a:cubicBezTo>
                    <a:pt x="552253" y="399819"/>
                    <a:pt x="571446" y="419012"/>
                    <a:pt x="571446" y="442682"/>
                  </a:cubicBezTo>
                  <a:cubicBezTo>
                    <a:pt x="571446" y="466351"/>
                    <a:pt x="552253" y="485544"/>
                    <a:pt x="528584" y="485544"/>
                  </a:cubicBezTo>
                  <a:close/>
                </a:path>
              </a:pathLst>
            </a:custGeom>
            <a:solidFill>
              <a:schemeClr val="bg1"/>
            </a:solidFill>
            <a:ln w="9525" cap="flat">
              <a:noFill/>
              <a:prstDash val="solid"/>
              <a:miter/>
            </a:ln>
          </p:spPr>
          <p:txBody>
            <a:bodyPr rtlCol="0" anchor="ctr"/>
            <a:lstStyle/>
            <a:p>
              <a:endParaRPr lang="en-US" dirty="0"/>
            </a:p>
          </p:txBody>
        </p:sp>
      </p:grpSp>
      <p:grpSp>
        <p:nvGrpSpPr>
          <p:cNvPr id="58" name="Group 57" descr="Icon Doctor">
            <a:extLst>
              <a:ext uri="{FF2B5EF4-FFF2-40B4-BE49-F238E27FC236}">
                <a16:creationId xmlns:a16="http://schemas.microsoft.com/office/drawing/2014/main" id="{E9DBD697-D950-4E35-9DE5-A0C834127864}"/>
              </a:ext>
            </a:extLst>
          </p:cNvPr>
          <p:cNvGrpSpPr>
            <a:grpSpLocks noChangeAspect="1"/>
          </p:cNvGrpSpPr>
          <p:nvPr/>
        </p:nvGrpSpPr>
        <p:grpSpPr>
          <a:xfrm>
            <a:off x="998291" y="2193122"/>
            <a:ext cx="7344987" cy="2261691"/>
            <a:chOff x="-10285589" y="594714"/>
            <a:chExt cx="17820269" cy="5487289"/>
          </a:xfrm>
        </p:grpSpPr>
        <p:sp>
          <p:nvSpPr>
            <p:cNvPr id="54" name="Freeform: Shape 53">
              <a:extLst>
                <a:ext uri="{FF2B5EF4-FFF2-40B4-BE49-F238E27FC236}">
                  <a16:creationId xmlns:a16="http://schemas.microsoft.com/office/drawing/2014/main" id="{48ADB8A8-8157-4E9C-BA76-1F538C33554B}"/>
                </a:ext>
              </a:extLst>
            </p:cNvPr>
            <p:cNvSpPr/>
            <p:nvPr/>
          </p:nvSpPr>
          <p:spPr>
            <a:xfrm>
              <a:off x="7477530" y="594714"/>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A00A7B0-F072-47CC-9356-6E33947D7A4A}"/>
                </a:ext>
              </a:extLst>
            </p:cNvPr>
            <p:cNvSpPr/>
            <p:nvPr/>
          </p:nvSpPr>
          <p:spPr>
            <a:xfrm>
              <a:off x="-10285589" y="5596229"/>
              <a:ext cx="742950" cy="485774"/>
            </a:xfrm>
            <a:custGeom>
              <a:avLst/>
              <a:gdLst>
                <a:gd name="connsiteX0" fmla="*/ 556260 w 742950"/>
                <a:gd name="connsiteY0" fmla="*/ 0 h 485775"/>
                <a:gd name="connsiteX1" fmla="*/ 531495 w 742950"/>
                <a:gd name="connsiteY1" fmla="*/ 19050 h 485775"/>
                <a:gd name="connsiteX2" fmla="*/ 581025 w 742950"/>
                <a:gd name="connsiteY2" fmla="*/ 112395 h 485775"/>
                <a:gd name="connsiteX3" fmla="*/ 625793 w 742950"/>
                <a:gd name="connsiteY3" fmla="*/ 168593 h 485775"/>
                <a:gd name="connsiteX4" fmla="*/ 567690 w 742950"/>
                <a:gd name="connsiteY4" fmla="*/ 226695 h 485775"/>
                <a:gd name="connsiteX5" fmla="*/ 509587 w 742950"/>
                <a:gd name="connsiteY5" fmla="*/ 168593 h 485775"/>
                <a:gd name="connsiteX6" fmla="*/ 551498 w 742950"/>
                <a:gd name="connsiteY6" fmla="*/ 113348 h 485775"/>
                <a:gd name="connsiteX7" fmla="*/ 505778 w 742950"/>
                <a:gd name="connsiteY7" fmla="*/ 35243 h 485775"/>
                <a:gd name="connsiteX8" fmla="*/ 376237 w 742950"/>
                <a:gd name="connsiteY8" fmla="*/ 67628 h 485775"/>
                <a:gd name="connsiteX9" fmla="*/ 250508 w 742950"/>
                <a:gd name="connsiteY9" fmla="*/ 37148 h 485775"/>
                <a:gd name="connsiteX10" fmla="*/ 204787 w 742950"/>
                <a:gd name="connsiteY10" fmla="*/ 168593 h 485775"/>
                <a:gd name="connsiteX11" fmla="*/ 290512 w 742950"/>
                <a:gd name="connsiteY11" fmla="*/ 269558 h 485775"/>
                <a:gd name="connsiteX12" fmla="*/ 290512 w 742950"/>
                <a:gd name="connsiteY12" fmla="*/ 337185 h 485775"/>
                <a:gd name="connsiteX13" fmla="*/ 275273 w 742950"/>
                <a:gd name="connsiteY13" fmla="*/ 352425 h 485775"/>
                <a:gd name="connsiteX14" fmla="*/ 228600 w 742950"/>
                <a:gd name="connsiteY14" fmla="*/ 352425 h 485775"/>
                <a:gd name="connsiteX15" fmla="*/ 213360 w 742950"/>
                <a:gd name="connsiteY15" fmla="*/ 337185 h 485775"/>
                <a:gd name="connsiteX16" fmla="*/ 228600 w 742950"/>
                <a:gd name="connsiteY16" fmla="*/ 321945 h 485775"/>
                <a:gd name="connsiteX17" fmla="*/ 260985 w 742950"/>
                <a:gd name="connsiteY17" fmla="*/ 321945 h 485775"/>
                <a:gd name="connsiteX18" fmla="*/ 260985 w 742950"/>
                <a:gd name="connsiteY18" fmla="*/ 268605 h 485775"/>
                <a:gd name="connsiteX19" fmla="*/ 188595 w 742950"/>
                <a:gd name="connsiteY19" fmla="*/ 196215 h 485775"/>
                <a:gd name="connsiteX20" fmla="*/ 116205 w 742950"/>
                <a:gd name="connsiteY20" fmla="*/ 268605 h 485775"/>
                <a:gd name="connsiteX21" fmla="*/ 116205 w 742950"/>
                <a:gd name="connsiteY21" fmla="*/ 321945 h 485775"/>
                <a:gd name="connsiteX22" fmla="*/ 148590 w 742950"/>
                <a:gd name="connsiteY22" fmla="*/ 321945 h 485775"/>
                <a:gd name="connsiteX23" fmla="*/ 163830 w 742950"/>
                <a:gd name="connsiteY23" fmla="*/ 337185 h 485775"/>
                <a:gd name="connsiteX24" fmla="*/ 148590 w 742950"/>
                <a:gd name="connsiteY24" fmla="*/ 352425 h 485775"/>
                <a:gd name="connsiteX25" fmla="*/ 100965 w 742950"/>
                <a:gd name="connsiteY25" fmla="*/ 352425 h 485775"/>
                <a:gd name="connsiteX26" fmla="*/ 85725 w 742950"/>
                <a:gd name="connsiteY26" fmla="*/ 337185 h 485775"/>
                <a:gd name="connsiteX27" fmla="*/ 85725 w 742950"/>
                <a:gd name="connsiteY27" fmla="*/ 269558 h 485775"/>
                <a:gd name="connsiteX28" fmla="*/ 174308 w 742950"/>
                <a:gd name="connsiteY28" fmla="*/ 168593 h 485775"/>
                <a:gd name="connsiteX29" fmla="*/ 223837 w 742950"/>
                <a:gd name="connsiteY29" fmla="*/ 21907 h 485775"/>
                <a:gd name="connsiteX30" fmla="*/ 194310 w 742950"/>
                <a:gd name="connsiteY30" fmla="*/ 0 h 485775"/>
                <a:gd name="connsiteX31" fmla="*/ 0 w 742950"/>
                <a:gd name="connsiteY31" fmla="*/ 259080 h 485775"/>
                <a:gd name="connsiteX32" fmla="*/ 0 w 742950"/>
                <a:gd name="connsiteY32" fmla="*/ 429578 h 485775"/>
                <a:gd name="connsiteX33" fmla="*/ 58103 w 742950"/>
                <a:gd name="connsiteY33" fmla="*/ 487680 h 485775"/>
                <a:gd name="connsiteX34" fmla="*/ 693420 w 742950"/>
                <a:gd name="connsiteY34" fmla="*/ 487680 h 485775"/>
                <a:gd name="connsiteX35" fmla="*/ 751523 w 742950"/>
                <a:gd name="connsiteY35" fmla="*/ 429578 h 485775"/>
                <a:gd name="connsiteX36" fmla="*/ 751523 w 742950"/>
                <a:gd name="connsiteY36" fmla="*/ 259080 h 485775"/>
                <a:gd name="connsiteX37" fmla="*/ 556260 w 742950"/>
                <a:gd name="connsiteY37" fmla="*/ 0 h 485775"/>
                <a:gd name="connsiteX38" fmla="*/ 549593 w 742950"/>
                <a:gd name="connsiteY38" fmla="*/ 366713 h 485775"/>
                <a:gd name="connsiteX39" fmla="*/ 541020 w 742950"/>
                <a:gd name="connsiteY39" fmla="*/ 375285 h 485775"/>
                <a:gd name="connsiteX40" fmla="*/ 502920 w 742950"/>
                <a:gd name="connsiteY40" fmla="*/ 375285 h 485775"/>
                <a:gd name="connsiteX41" fmla="*/ 502920 w 742950"/>
                <a:gd name="connsiteY41" fmla="*/ 414338 h 485775"/>
                <a:gd name="connsiteX42" fmla="*/ 494348 w 742950"/>
                <a:gd name="connsiteY42" fmla="*/ 422910 h 485775"/>
                <a:gd name="connsiteX43" fmla="*/ 461010 w 742950"/>
                <a:gd name="connsiteY43" fmla="*/ 422910 h 485775"/>
                <a:gd name="connsiteX44" fmla="*/ 452437 w 742950"/>
                <a:gd name="connsiteY44" fmla="*/ 414338 h 485775"/>
                <a:gd name="connsiteX45" fmla="*/ 452437 w 742950"/>
                <a:gd name="connsiteY45" fmla="*/ 375285 h 485775"/>
                <a:gd name="connsiteX46" fmla="*/ 414337 w 742950"/>
                <a:gd name="connsiteY46" fmla="*/ 375285 h 485775"/>
                <a:gd name="connsiteX47" fmla="*/ 405765 w 742950"/>
                <a:gd name="connsiteY47" fmla="*/ 366713 h 485775"/>
                <a:gd name="connsiteX48" fmla="*/ 405765 w 742950"/>
                <a:gd name="connsiteY48" fmla="*/ 332422 h 485775"/>
                <a:gd name="connsiteX49" fmla="*/ 414337 w 742950"/>
                <a:gd name="connsiteY49" fmla="*/ 323850 h 485775"/>
                <a:gd name="connsiteX50" fmla="*/ 452437 w 742950"/>
                <a:gd name="connsiteY50" fmla="*/ 323850 h 485775"/>
                <a:gd name="connsiteX51" fmla="*/ 452437 w 742950"/>
                <a:gd name="connsiteY51" fmla="*/ 284797 h 485775"/>
                <a:gd name="connsiteX52" fmla="*/ 461010 w 742950"/>
                <a:gd name="connsiteY52" fmla="*/ 276225 h 485775"/>
                <a:gd name="connsiteX53" fmla="*/ 494348 w 742950"/>
                <a:gd name="connsiteY53" fmla="*/ 276225 h 485775"/>
                <a:gd name="connsiteX54" fmla="*/ 502920 w 742950"/>
                <a:gd name="connsiteY54" fmla="*/ 284797 h 485775"/>
                <a:gd name="connsiteX55" fmla="*/ 502920 w 742950"/>
                <a:gd name="connsiteY55" fmla="*/ 323850 h 485775"/>
                <a:gd name="connsiteX56" fmla="*/ 541020 w 742950"/>
                <a:gd name="connsiteY56" fmla="*/ 323850 h 485775"/>
                <a:gd name="connsiteX57" fmla="*/ 549593 w 742950"/>
                <a:gd name="connsiteY57" fmla="*/ 332422 h 485775"/>
                <a:gd name="connsiteX58" fmla="*/ 549593 w 742950"/>
                <a:gd name="connsiteY58" fmla="*/ 366713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42950" h="485775">
                  <a:moveTo>
                    <a:pt x="556260" y="0"/>
                  </a:moveTo>
                  <a:cubicBezTo>
                    <a:pt x="548640" y="7620"/>
                    <a:pt x="540068" y="13335"/>
                    <a:pt x="531495" y="19050"/>
                  </a:cubicBezTo>
                  <a:cubicBezTo>
                    <a:pt x="550545" y="39053"/>
                    <a:pt x="575310" y="73343"/>
                    <a:pt x="581025" y="112395"/>
                  </a:cubicBezTo>
                  <a:cubicBezTo>
                    <a:pt x="606743" y="118110"/>
                    <a:pt x="625793" y="141923"/>
                    <a:pt x="625793" y="168593"/>
                  </a:cubicBezTo>
                  <a:cubicBezTo>
                    <a:pt x="625793" y="200978"/>
                    <a:pt x="600075" y="226695"/>
                    <a:pt x="567690" y="226695"/>
                  </a:cubicBezTo>
                  <a:cubicBezTo>
                    <a:pt x="535305" y="226695"/>
                    <a:pt x="509587" y="200978"/>
                    <a:pt x="509587" y="168593"/>
                  </a:cubicBezTo>
                  <a:cubicBezTo>
                    <a:pt x="509587" y="142875"/>
                    <a:pt x="527685" y="120015"/>
                    <a:pt x="551498" y="113348"/>
                  </a:cubicBezTo>
                  <a:cubicBezTo>
                    <a:pt x="545783" y="80963"/>
                    <a:pt x="521970" y="51435"/>
                    <a:pt x="505778" y="35243"/>
                  </a:cubicBezTo>
                  <a:cubicBezTo>
                    <a:pt x="466725" y="56198"/>
                    <a:pt x="422910" y="67628"/>
                    <a:pt x="376237" y="67628"/>
                  </a:cubicBezTo>
                  <a:cubicBezTo>
                    <a:pt x="331470" y="67628"/>
                    <a:pt x="288608" y="56198"/>
                    <a:pt x="250508" y="37148"/>
                  </a:cubicBezTo>
                  <a:cubicBezTo>
                    <a:pt x="234315" y="61913"/>
                    <a:pt x="208598" y="110490"/>
                    <a:pt x="204787" y="168593"/>
                  </a:cubicBezTo>
                  <a:cubicBezTo>
                    <a:pt x="253365" y="176213"/>
                    <a:pt x="290512" y="218122"/>
                    <a:pt x="290512" y="269558"/>
                  </a:cubicBezTo>
                  <a:lnTo>
                    <a:pt x="290512" y="337185"/>
                  </a:lnTo>
                  <a:cubicBezTo>
                    <a:pt x="290512" y="345758"/>
                    <a:pt x="283845" y="352425"/>
                    <a:pt x="275273" y="352425"/>
                  </a:cubicBezTo>
                  <a:lnTo>
                    <a:pt x="228600" y="352425"/>
                  </a:lnTo>
                  <a:cubicBezTo>
                    <a:pt x="220028" y="352425"/>
                    <a:pt x="213360" y="345758"/>
                    <a:pt x="213360" y="337185"/>
                  </a:cubicBezTo>
                  <a:cubicBezTo>
                    <a:pt x="213360" y="328613"/>
                    <a:pt x="220028" y="321945"/>
                    <a:pt x="228600" y="321945"/>
                  </a:cubicBezTo>
                  <a:lnTo>
                    <a:pt x="260985" y="321945"/>
                  </a:lnTo>
                  <a:lnTo>
                    <a:pt x="260985" y="268605"/>
                  </a:lnTo>
                  <a:cubicBezTo>
                    <a:pt x="260985" y="228600"/>
                    <a:pt x="228600" y="196215"/>
                    <a:pt x="188595" y="196215"/>
                  </a:cubicBezTo>
                  <a:cubicBezTo>
                    <a:pt x="148590" y="196215"/>
                    <a:pt x="116205" y="228600"/>
                    <a:pt x="116205" y="268605"/>
                  </a:cubicBezTo>
                  <a:lnTo>
                    <a:pt x="116205" y="321945"/>
                  </a:lnTo>
                  <a:lnTo>
                    <a:pt x="148590" y="321945"/>
                  </a:lnTo>
                  <a:cubicBezTo>
                    <a:pt x="157163" y="321945"/>
                    <a:pt x="163830" y="328613"/>
                    <a:pt x="163830" y="337185"/>
                  </a:cubicBezTo>
                  <a:cubicBezTo>
                    <a:pt x="163830" y="345758"/>
                    <a:pt x="157163" y="352425"/>
                    <a:pt x="148590" y="352425"/>
                  </a:cubicBezTo>
                  <a:lnTo>
                    <a:pt x="100965" y="352425"/>
                  </a:lnTo>
                  <a:cubicBezTo>
                    <a:pt x="92392" y="352425"/>
                    <a:pt x="85725" y="345758"/>
                    <a:pt x="85725" y="337185"/>
                  </a:cubicBezTo>
                  <a:lnTo>
                    <a:pt x="85725" y="269558"/>
                  </a:lnTo>
                  <a:cubicBezTo>
                    <a:pt x="85725" y="218122"/>
                    <a:pt x="123825" y="175260"/>
                    <a:pt x="174308" y="168593"/>
                  </a:cubicBezTo>
                  <a:cubicBezTo>
                    <a:pt x="178117" y="102870"/>
                    <a:pt x="205740" y="50482"/>
                    <a:pt x="223837" y="21907"/>
                  </a:cubicBezTo>
                  <a:cubicBezTo>
                    <a:pt x="213360" y="15240"/>
                    <a:pt x="203835" y="8573"/>
                    <a:pt x="194310" y="0"/>
                  </a:cubicBezTo>
                  <a:cubicBezTo>
                    <a:pt x="81915" y="33338"/>
                    <a:pt x="0" y="137160"/>
                    <a:pt x="0" y="259080"/>
                  </a:cubicBezTo>
                  <a:lnTo>
                    <a:pt x="0" y="429578"/>
                  </a:lnTo>
                  <a:cubicBezTo>
                    <a:pt x="0" y="461963"/>
                    <a:pt x="25717" y="487680"/>
                    <a:pt x="58103" y="487680"/>
                  </a:cubicBezTo>
                  <a:lnTo>
                    <a:pt x="693420" y="487680"/>
                  </a:lnTo>
                  <a:cubicBezTo>
                    <a:pt x="725805" y="487680"/>
                    <a:pt x="751523" y="461963"/>
                    <a:pt x="751523" y="429578"/>
                  </a:cubicBezTo>
                  <a:lnTo>
                    <a:pt x="751523" y="259080"/>
                  </a:lnTo>
                  <a:cubicBezTo>
                    <a:pt x="750570" y="136208"/>
                    <a:pt x="668655" y="32385"/>
                    <a:pt x="556260" y="0"/>
                  </a:cubicBezTo>
                  <a:close/>
                  <a:moveTo>
                    <a:pt x="549593" y="366713"/>
                  </a:moveTo>
                  <a:cubicBezTo>
                    <a:pt x="549593" y="371475"/>
                    <a:pt x="545783" y="375285"/>
                    <a:pt x="541020" y="375285"/>
                  </a:cubicBezTo>
                  <a:lnTo>
                    <a:pt x="502920" y="375285"/>
                  </a:lnTo>
                  <a:lnTo>
                    <a:pt x="502920" y="414338"/>
                  </a:lnTo>
                  <a:cubicBezTo>
                    <a:pt x="502920" y="419100"/>
                    <a:pt x="499110" y="422910"/>
                    <a:pt x="494348" y="422910"/>
                  </a:cubicBezTo>
                  <a:lnTo>
                    <a:pt x="461010" y="422910"/>
                  </a:lnTo>
                  <a:cubicBezTo>
                    <a:pt x="456248" y="422910"/>
                    <a:pt x="452437" y="419100"/>
                    <a:pt x="452437" y="414338"/>
                  </a:cubicBezTo>
                  <a:lnTo>
                    <a:pt x="452437" y="375285"/>
                  </a:lnTo>
                  <a:lnTo>
                    <a:pt x="414337" y="375285"/>
                  </a:lnTo>
                  <a:cubicBezTo>
                    <a:pt x="409575" y="375285"/>
                    <a:pt x="405765" y="371475"/>
                    <a:pt x="405765" y="366713"/>
                  </a:cubicBezTo>
                  <a:lnTo>
                    <a:pt x="405765" y="332422"/>
                  </a:lnTo>
                  <a:cubicBezTo>
                    <a:pt x="405765" y="327660"/>
                    <a:pt x="409575" y="323850"/>
                    <a:pt x="414337" y="323850"/>
                  </a:cubicBezTo>
                  <a:lnTo>
                    <a:pt x="452437" y="323850"/>
                  </a:lnTo>
                  <a:lnTo>
                    <a:pt x="452437" y="284797"/>
                  </a:lnTo>
                  <a:cubicBezTo>
                    <a:pt x="452437" y="280035"/>
                    <a:pt x="456248" y="276225"/>
                    <a:pt x="461010" y="276225"/>
                  </a:cubicBezTo>
                  <a:lnTo>
                    <a:pt x="494348" y="276225"/>
                  </a:lnTo>
                  <a:cubicBezTo>
                    <a:pt x="499110" y="276225"/>
                    <a:pt x="502920" y="280035"/>
                    <a:pt x="502920" y="284797"/>
                  </a:cubicBezTo>
                  <a:lnTo>
                    <a:pt x="502920" y="323850"/>
                  </a:lnTo>
                  <a:lnTo>
                    <a:pt x="541020" y="323850"/>
                  </a:lnTo>
                  <a:cubicBezTo>
                    <a:pt x="545783" y="323850"/>
                    <a:pt x="549593" y="327660"/>
                    <a:pt x="549593" y="332422"/>
                  </a:cubicBezTo>
                  <a:lnTo>
                    <a:pt x="549593" y="366713"/>
                  </a:lnTo>
                  <a:close/>
                </a:path>
              </a:pathLst>
            </a:custGeom>
            <a:solidFill>
              <a:schemeClr val="bg1"/>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39EAB1B9-6D19-49E6-B4AE-5D32BC38E444}"/>
                </a:ext>
              </a:extLst>
            </p:cNvPr>
            <p:cNvSpPr/>
            <p:nvPr/>
          </p:nvSpPr>
          <p:spPr>
            <a:xfrm>
              <a:off x="-10120808" y="5179034"/>
              <a:ext cx="419101" cy="419100"/>
            </a:xfrm>
            <a:custGeom>
              <a:avLst/>
              <a:gdLst>
                <a:gd name="connsiteX0" fmla="*/ 421005 w 419100"/>
                <a:gd name="connsiteY0" fmla="*/ 210503 h 419100"/>
                <a:gd name="connsiteX1" fmla="*/ 210503 w 419100"/>
                <a:gd name="connsiteY1" fmla="*/ 421005 h 419100"/>
                <a:gd name="connsiteX2" fmla="*/ 0 w 419100"/>
                <a:gd name="connsiteY2" fmla="*/ 210503 h 419100"/>
                <a:gd name="connsiteX3" fmla="*/ 210503 w 419100"/>
                <a:gd name="connsiteY3" fmla="*/ 0 h 419100"/>
                <a:gd name="connsiteX4" fmla="*/ 421005 w 419100"/>
                <a:gd name="connsiteY4" fmla="*/ 210503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21005" y="210503"/>
                  </a:moveTo>
                  <a:cubicBezTo>
                    <a:pt x="421005" y="326760"/>
                    <a:pt x="326760" y="421005"/>
                    <a:pt x="210503" y="421005"/>
                  </a:cubicBezTo>
                  <a:cubicBezTo>
                    <a:pt x="94245" y="421005"/>
                    <a:pt x="0" y="326760"/>
                    <a:pt x="0" y="210503"/>
                  </a:cubicBezTo>
                  <a:cubicBezTo>
                    <a:pt x="0" y="94245"/>
                    <a:pt x="94245" y="0"/>
                    <a:pt x="210503" y="0"/>
                  </a:cubicBezTo>
                  <a:cubicBezTo>
                    <a:pt x="326760" y="0"/>
                    <a:pt x="421005" y="94245"/>
                    <a:pt x="421005" y="210503"/>
                  </a:cubicBezTo>
                  <a:close/>
                </a:path>
              </a:pathLst>
            </a:custGeom>
            <a:solidFill>
              <a:schemeClr val="bg1"/>
            </a:solidFill>
            <a:ln w="9525" cap="flat">
              <a:noFill/>
              <a:prstDash val="solid"/>
              <a:miter/>
            </a:ln>
          </p:spPr>
          <p:txBody>
            <a:bodyPr rtlCol="0" anchor="ctr"/>
            <a:lstStyle/>
            <a:p>
              <a:endParaRPr lang="en-US" dirty="0"/>
            </a:p>
          </p:txBody>
        </p:sp>
      </p:grpSp>
      <p:sp>
        <p:nvSpPr>
          <p:cNvPr id="51" name="Graphic 21" descr="Icon Phone ">
            <a:extLst>
              <a:ext uri="{FF2B5EF4-FFF2-40B4-BE49-F238E27FC236}">
                <a16:creationId xmlns:a16="http://schemas.microsoft.com/office/drawing/2014/main" id="{9DB23001-17A7-4A97-8F18-88D642E8799B}"/>
              </a:ext>
            </a:extLst>
          </p:cNvPr>
          <p:cNvSpPr>
            <a:spLocks noChangeAspect="1"/>
          </p:cNvSpPr>
          <p:nvPr/>
        </p:nvSpPr>
        <p:spPr>
          <a:xfrm>
            <a:off x="8110437" y="1996587"/>
            <a:ext cx="293784" cy="273753"/>
          </a:xfrm>
          <a:custGeom>
            <a:avLst/>
            <a:gdLst>
              <a:gd name="connsiteX0" fmla="*/ 755475 w 838200"/>
              <a:gd name="connsiteY0" fmla="*/ 394211 h 781050"/>
              <a:gd name="connsiteX1" fmla="*/ 639994 w 838200"/>
              <a:gd name="connsiteY1" fmla="*/ 317154 h 781050"/>
              <a:gd name="connsiteX2" fmla="*/ 567661 w 838200"/>
              <a:gd name="connsiteY2" fmla="*/ 317154 h 781050"/>
              <a:gd name="connsiteX3" fmla="*/ 567661 w 838200"/>
              <a:gd name="connsiteY3" fmla="*/ 283816 h 781050"/>
              <a:gd name="connsiteX4" fmla="*/ 529561 w 838200"/>
              <a:gd name="connsiteY4" fmla="*/ 245716 h 781050"/>
              <a:gd name="connsiteX5" fmla="*/ 498604 w 838200"/>
              <a:gd name="connsiteY5" fmla="*/ 245716 h 781050"/>
              <a:gd name="connsiteX6" fmla="*/ 460504 w 838200"/>
              <a:gd name="connsiteY6" fmla="*/ 283816 h 781050"/>
              <a:gd name="connsiteX7" fmla="*/ 460504 w 838200"/>
              <a:gd name="connsiteY7" fmla="*/ 317154 h 781050"/>
              <a:gd name="connsiteX8" fmla="*/ 377161 w 838200"/>
              <a:gd name="connsiteY8" fmla="*/ 317154 h 781050"/>
              <a:gd name="connsiteX9" fmla="*/ 377161 w 838200"/>
              <a:gd name="connsiteY9" fmla="*/ 283816 h 781050"/>
              <a:gd name="connsiteX10" fmla="*/ 339061 w 838200"/>
              <a:gd name="connsiteY10" fmla="*/ 245716 h 781050"/>
              <a:gd name="connsiteX11" fmla="*/ 308104 w 838200"/>
              <a:gd name="connsiteY11" fmla="*/ 245716 h 781050"/>
              <a:gd name="connsiteX12" fmla="*/ 270004 w 838200"/>
              <a:gd name="connsiteY12" fmla="*/ 283816 h 781050"/>
              <a:gd name="connsiteX13" fmla="*/ 270004 w 838200"/>
              <a:gd name="connsiteY13" fmla="*/ 317154 h 781050"/>
              <a:gd name="connsiteX14" fmla="*/ 198062 w 838200"/>
              <a:gd name="connsiteY14" fmla="*/ 317154 h 781050"/>
              <a:gd name="connsiteX15" fmla="*/ 82581 w 838200"/>
              <a:gd name="connsiteY15" fmla="*/ 394211 h 781050"/>
              <a:gd name="connsiteX16" fmla="*/ 64722 w 838200"/>
              <a:gd name="connsiteY16" fmla="*/ 439445 h 781050"/>
              <a:gd name="connsiteX17" fmla="*/ 45710 w 838200"/>
              <a:gd name="connsiteY17" fmla="*/ 760781 h 781050"/>
              <a:gd name="connsiteX18" fmla="*/ 50796 w 838200"/>
              <a:gd name="connsiteY18" fmla="*/ 775068 h 781050"/>
              <a:gd name="connsiteX19" fmla="*/ 64712 w 838200"/>
              <a:gd name="connsiteY19" fmla="*/ 781107 h 781050"/>
              <a:gd name="connsiteX20" fmla="*/ 773334 w 838200"/>
              <a:gd name="connsiteY20" fmla="*/ 781107 h 781050"/>
              <a:gd name="connsiteX21" fmla="*/ 787250 w 838200"/>
              <a:gd name="connsiteY21" fmla="*/ 775068 h 781050"/>
              <a:gd name="connsiteX22" fmla="*/ 792336 w 838200"/>
              <a:gd name="connsiteY22" fmla="*/ 760781 h 781050"/>
              <a:gd name="connsiteX23" fmla="*/ 773325 w 838200"/>
              <a:gd name="connsiteY23" fmla="*/ 439445 h 781050"/>
              <a:gd name="connsiteX24" fmla="*/ 755475 w 838200"/>
              <a:gd name="connsiteY24" fmla="*/ 394211 h 781050"/>
              <a:gd name="connsiteX25" fmla="*/ 565880 w 838200"/>
              <a:gd name="connsiteY25" fmla="*/ 588731 h 781050"/>
              <a:gd name="connsiteX26" fmla="*/ 551592 w 838200"/>
              <a:gd name="connsiteY26" fmla="*/ 603018 h 781050"/>
              <a:gd name="connsiteX27" fmla="*/ 477507 w 838200"/>
              <a:gd name="connsiteY27" fmla="*/ 603018 h 781050"/>
              <a:gd name="connsiteX28" fmla="*/ 477507 w 838200"/>
              <a:gd name="connsiteY28" fmla="*/ 677094 h 781050"/>
              <a:gd name="connsiteX29" fmla="*/ 463219 w 838200"/>
              <a:gd name="connsiteY29" fmla="*/ 691382 h 781050"/>
              <a:gd name="connsiteX30" fmla="*/ 374856 w 838200"/>
              <a:gd name="connsiteY30" fmla="*/ 691382 h 781050"/>
              <a:gd name="connsiteX31" fmla="*/ 360568 w 838200"/>
              <a:gd name="connsiteY31" fmla="*/ 677094 h 781050"/>
              <a:gd name="connsiteX32" fmla="*/ 360568 w 838200"/>
              <a:gd name="connsiteY32" fmla="*/ 603018 h 781050"/>
              <a:gd name="connsiteX33" fmla="*/ 286483 w 838200"/>
              <a:gd name="connsiteY33" fmla="*/ 603018 h 781050"/>
              <a:gd name="connsiteX34" fmla="*/ 272195 w 838200"/>
              <a:gd name="connsiteY34" fmla="*/ 588731 h 781050"/>
              <a:gd name="connsiteX35" fmla="*/ 272195 w 838200"/>
              <a:gd name="connsiteY35" fmla="*/ 500358 h 781050"/>
              <a:gd name="connsiteX36" fmla="*/ 286483 w 838200"/>
              <a:gd name="connsiteY36" fmla="*/ 486070 h 781050"/>
              <a:gd name="connsiteX37" fmla="*/ 360568 w 838200"/>
              <a:gd name="connsiteY37" fmla="*/ 486070 h 781050"/>
              <a:gd name="connsiteX38" fmla="*/ 360568 w 838200"/>
              <a:gd name="connsiteY38" fmla="*/ 411985 h 781050"/>
              <a:gd name="connsiteX39" fmla="*/ 374856 w 838200"/>
              <a:gd name="connsiteY39" fmla="*/ 397697 h 781050"/>
              <a:gd name="connsiteX40" fmla="*/ 463219 w 838200"/>
              <a:gd name="connsiteY40" fmla="*/ 397697 h 781050"/>
              <a:gd name="connsiteX41" fmla="*/ 477507 w 838200"/>
              <a:gd name="connsiteY41" fmla="*/ 411985 h 781050"/>
              <a:gd name="connsiteX42" fmla="*/ 477507 w 838200"/>
              <a:gd name="connsiteY42" fmla="*/ 486061 h 781050"/>
              <a:gd name="connsiteX43" fmla="*/ 551592 w 838200"/>
              <a:gd name="connsiteY43" fmla="*/ 486061 h 781050"/>
              <a:gd name="connsiteX44" fmla="*/ 565880 w 838200"/>
              <a:gd name="connsiteY44" fmla="*/ 500348 h 781050"/>
              <a:gd name="connsiteX45" fmla="*/ 565880 w 838200"/>
              <a:gd name="connsiteY45" fmla="*/ 588731 h 781050"/>
              <a:gd name="connsiteX46" fmla="*/ 827017 w 838200"/>
              <a:gd name="connsiteY46" fmla="*/ 270300 h 781050"/>
              <a:gd name="connsiteX47" fmla="*/ 786164 w 838200"/>
              <a:gd name="connsiteY47" fmla="*/ 293446 h 781050"/>
              <a:gd name="connsiteX48" fmla="*/ 574709 w 838200"/>
              <a:gd name="connsiteY48" fmla="*/ 251803 h 781050"/>
              <a:gd name="connsiteX49" fmla="*/ 554964 w 838200"/>
              <a:gd name="connsiteY49" fmla="*/ 165497 h 781050"/>
              <a:gd name="connsiteX50" fmla="*/ 283597 w 838200"/>
              <a:gd name="connsiteY50" fmla="*/ 164687 h 781050"/>
              <a:gd name="connsiteX51" fmla="*/ 263204 w 838200"/>
              <a:gd name="connsiteY51" fmla="*/ 251089 h 781050"/>
              <a:gd name="connsiteX52" fmla="*/ 53435 w 838200"/>
              <a:gd name="connsiteY52" fmla="*/ 293694 h 781050"/>
              <a:gd name="connsiteX53" fmla="*/ 11448 w 838200"/>
              <a:gd name="connsiteY53" fmla="*/ 270300 h 781050"/>
              <a:gd name="connsiteX54" fmla="*/ 10267 w 838200"/>
              <a:gd name="connsiteY54" fmla="*/ 147466 h 781050"/>
              <a:gd name="connsiteX55" fmla="*/ 418842 w 838200"/>
              <a:gd name="connsiteY55" fmla="*/ 0 h 781050"/>
              <a:gd name="connsiteX56" fmla="*/ 827474 w 838200"/>
              <a:gd name="connsiteY56" fmla="*/ 147676 h 781050"/>
              <a:gd name="connsiteX57" fmla="*/ 827017 w 838200"/>
              <a:gd name="connsiteY57" fmla="*/ 2703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38200" h="781050">
                <a:moveTo>
                  <a:pt x="755475" y="394211"/>
                </a:moveTo>
                <a:cubicBezTo>
                  <a:pt x="754865" y="393535"/>
                  <a:pt x="655367" y="317154"/>
                  <a:pt x="639994" y="317154"/>
                </a:cubicBezTo>
                <a:lnTo>
                  <a:pt x="567661" y="317154"/>
                </a:lnTo>
                <a:lnTo>
                  <a:pt x="567661" y="283816"/>
                </a:lnTo>
                <a:cubicBezTo>
                  <a:pt x="567661" y="262804"/>
                  <a:pt x="550573" y="245716"/>
                  <a:pt x="529561" y="245716"/>
                </a:cubicBezTo>
                <a:lnTo>
                  <a:pt x="498604" y="245716"/>
                </a:lnTo>
                <a:cubicBezTo>
                  <a:pt x="477592" y="245716"/>
                  <a:pt x="460504" y="262804"/>
                  <a:pt x="460504" y="283816"/>
                </a:cubicBezTo>
                <a:lnTo>
                  <a:pt x="460504" y="317154"/>
                </a:lnTo>
                <a:lnTo>
                  <a:pt x="377161" y="317154"/>
                </a:lnTo>
                <a:lnTo>
                  <a:pt x="377161" y="283816"/>
                </a:lnTo>
                <a:cubicBezTo>
                  <a:pt x="377161" y="262804"/>
                  <a:pt x="360073" y="245716"/>
                  <a:pt x="339061" y="245716"/>
                </a:cubicBezTo>
                <a:lnTo>
                  <a:pt x="308104" y="245716"/>
                </a:lnTo>
                <a:cubicBezTo>
                  <a:pt x="287092" y="245716"/>
                  <a:pt x="270004" y="262804"/>
                  <a:pt x="270004" y="283816"/>
                </a:cubicBezTo>
                <a:lnTo>
                  <a:pt x="270004" y="317154"/>
                </a:lnTo>
                <a:lnTo>
                  <a:pt x="198062" y="317154"/>
                </a:lnTo>
                <a:cubicBezTo>
                  <a:pt x="182689" y="317154"/>
                  <a:pt x="83191" y="393535"/>
                  <a:pt x="82581" y="394211"/>
                </a:cubicBezTo>
                <a:cubicBezTo>
                  <a:pt x="72389" y="405336"/>
                  <a:pt x="64941" y="424234"/>
                  <a:pt x="64722" y="439445"/>
                </a:cubicBezTo>
                <a:lnTo>
                  <a:pt x="45710" y="760781"/>
                </a:lnTo>
                <a:cubicBezTo>
                  <a:pt x="45357" y="766048"/>
                  <a:pt x="47196" y="771220"/>
                  <a:pt x="50796" y="775068"/>
                </a:cubicBezTo>
                <a:cubicBezTo>
                  <a:pt x="54397" y="778916"/>
                  <a:pt x="59435" y="781107"/>
                  <a:pt x="64712" y="781107"/>
                </a:cubicBezTo>
                <a:lnTo>
                  <a:pt x="773334" y="781107"/>
                </a:lnTo>
                <a:cubicBezTo>
                  <a:pt x="778611" y="781107"/>
                  <a:pt x="783650" y="778926"/>
                  <a:pt x="787250" y="775068"/>
                </a:cubicBezTo>
                <a:cubicBezTo>
                  <a:pt x="790851" y="771211"/>
                  <a:pt x="792689" y="766048"/>
                  <a:pt x="792336" y="760781"/>
                </a:cubicBezTo>
                <a:lnTo>
                  <a:pt x="773325" y="439445"/>
                </a:lnTo>
                <a:cubicBezTo>
                  <a:pt x="773115" y="424234"/>
                  <a:pt x="765666" y="405336"/>
                  <a:pt x="755475" y="394211"/>
                </a:cubicBezTo>
                <a:close/>
                <a:moveTo>
                  <a:pt x="565880" y="588731"/>
                </a:moveTo>
                <a:cubicBezTo>
                  <a:pt x="565880" y="596617"/>
                  <a:pt x="559479" y="603018"/>
                  <a:pt x="551592" y="603018"/>
                </a:cubicBezTo>
                <a:lnTo>
                  <a:pt x="477507" y="603018"/>
                </a:lnTo>
                <a:lnTo>
                  <a:pt x="477507" y="677094"/>
                </a:lnTo>
                <a:cubicBezTo>
                  <a:pt x="477507" y="684981"/>
                  <a:pt x="471106" y="691382"/>
                  <a:pt x="463219" y="691382"/>
                </a:cubicBezTo>
                <a:lnTo>
                  <a:pt x="374856" y="691382"/>
                </a:lnTo>
                <a:cubicBezTo>
                  <a:pt x="366969" y="691382"/>
                  <a:pt x="360568" y="684981"/>
                  <a:pt x="360568" y="677094"/>
                </a:cubicBezTo>
                <a:lnTo>
                  <a:pt x="360568" y="603018"/>
                </a:lnTo>
                <a:lnTo>
                  <a:pt x="286483" y="603018"/>
                </a:lnTo>
                <a:cubicBezTo>
                  <a:pt x="278596" y="603018"/>
                  <a:pt x="272195" y="596617"/>
                  <a:pt x="272195" y="588731"/>
                </a:cubicBezTo>
                <a:lnTo>
                  <a:pt x="272195" y="500358"/>
                </a:lnTo>
                <a:cubicBezTo>
                  <a:pt x="272195" y="492471"/>
                  <a:pt x="278596" y="486070"/>
                  <a:pt x="286483" y="486070"/>
                </a:cubicBezTo>
                <a:lnTo>
                  <a:pt x="360568" y="486070"/>
                </a:lnTo>
                <a:lnTo>
                  <a:pt x="360568" y="411985"/>
                </a:lnTo>
                <a:cubicBezTo>
                  <a:pt x="360568" y="404098"/>
                  <a:pt x="366969" y="397697"/>
                  <a:pt x="374856" y="397697"/>
                </a:cubicBezTo>
                <a:lnTo>
                  <a:pt x="463219" y="397697"/>
                </a:lnTo>
                <a:cubicBezTo>
                  <a:pt x="471106" y="397697"/>
                  <a:pt x="477507" y="404098"/>
                  <a:pt x="477507" y="411985"/>
                </a:cubicBezTo>
                <a:lnTo>
                  <a:pt x="477507" y="486061"/>
                </a:lnTo>
                <a:lnTo>
                  <a:pt x="551592" y="486061"/>
                </a:lnTo>
                <a:cubicBezTo>
                  <a:pt x="559479" y="486061"/>
                  <a:pt x="565880" y="492462"/>
                  <a:pt x="565880" y="500348"/>
                </a:cubicBezTo>
                <a:lnTo>
                  <a:pt x="565880" y="588731"/>
                </a:lnTo>
                <a:close/>
                <a:moveTo>
                  <a:pt x="827017" y="270300"/>
                </a:moveTo>
                <a:cubicBezTo>
                  <a:pt x="818111" y="283493"/>
                  <a:pt x="802709" y="291141"/>
                  <a:pt x="786164" y="293446"/>
                </a:cubicBezTo>
                <a:cubicBezTo>
                  <a:pt x="696439" y="305953"/>
                  <a:pt x="589692" y="292132"/>
                  <a:pt x="574709" y="251803"/>
                </a:cubicBezTo>
                <a:cubicBezTo>
                  <a:pt x="570633" y="240830"/>
                  <a:pt x="555354" y="166097"/>
                  <a:pt x="554964" y="165497"/>
                </a:cubicBezTo>
                <a:cubicBezTo>
                  <a:pt x="527351" y="159658"/>
                  <a:pt x="302170" y="158915"/>
                  <a:pt x="283597" y="164687"/>
                </a:cubicBezTo>
                <a:cubicBezTo>
                  <a:pt x="282958" y="165354"/>
                  <a:pt x="265528" y="243040"/>
                  <a:pt x="263204" y="251089"/>
                </a:cubicBezTo>
                <a:cubicBezTo>
                  <a:pt x="250964" y="293665"/>
                  <a:pt x="126520" y="303552"/>
                  <a:pt x="53435" y="293694"/>
                </a:cubicBezTo>
                <a:cubicBezTo>
                  <a:pt x="34470" y="291132"/>
                  <a:pt x="18497" y="283864"/>
                  <a:pt x="11448" y="270300"/>
                </a:cubicBezTo>
                <a:cubicBezTo>
                  <a:pt x="-13602" y="222085"/>
                  <a:pt x="10267" y="147466"/>
                  <a:pt x="10267" y="147466"/>
                </a:cubicBezTo>
                <a:cubicBezTo>
                  <a:pt x="29298" y="67494"/>
                  <a:pt x="194671" y="0"/>
                  <a:pt x="418842" y="0"/>
                </a:cubicBezTo>
                <a:cubicBezTo>
                  <a:pt x="645080" y="0"/>
                  <a:pt x="809158" y="60350"/>
                  <a:pt x="827474" y="147676"/>
                </a:cubicBezTo>
                <a:cubicBezTo>
                  <a:pt x="827608" y="148295"/>
                  <a:pt x="854773" y="229181"/>
                  <a:pt x="827017" y="270300"/>
                </a:cubicBezTo>
                <a:close/>
              </a:path>
            </a:pathLst>
          </a:custGeom>
          <a:solidFill>
            <a:schemeClr val="bg1"/>
          </a:solidFill>
          <a:ln w="9525" cap="flat">
            <a:noFill/>
            <a:prstDash val="solid"/>
            <a:miter/>
          </a:ln>
        </p:spPr>
        <p:txBody>
          <a:bodyPr rtlCol="0" anchor="ctr"/>
          <a:lstStyle/>
          <a:p>
            <a:endParaRPr lang="en-US" dirty="0"/>
          </a:p>
        </p:txBody>
      </p:sp>
      <p:cxnSp>
        <p:nvCxnSpPr>
          <p:cNvPr id="68" name="Straight Connector 67">
            <a:extLst>
              <a:ext uri="{FF2B5EF4-FFF2-40B4-BE49-F238E27FC236}">
                <a16:creationId xmlns:a16="http://schemas.microsoft.com/office/drawing/2014/main" id="{19527B99-C015-4364-A9D0-E9EF5F8CC859}"/>
              </a:ext>
              <a:ext uri="{C183D7F6-B498-43B3-948B-1728B52AA6E4}">
                <adec:decorative xmlns="" xmlns:adec="http://schemas.microsoft.com/office/drawing/2017/decorative" val="1"/>
              </a:ext>
            </a:extLst>
          </p:cNvPr>
          <p:cNvCxnSpPr>
            <a:cxnSpLocks/>
          </p:cNvCxnSpPr>
          <p:nvPr/>
        </p:nvCxnSpPr>
        <p:spPr>
          <a:xfrm>
            <a:off x="8019527" y="3925218"/>
            <a:ext cx="91" cy="1796380"/>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72" name="Freeform: Shape 53">
            <a:extLst>
              <a:ext uri="{FF2B5EF4-FFF2-40B4-BE49-F238E27FC236}">
                <a16:creationId xmlns:a16="http://schemas.microsoft.com/office/drawing/2014/main" id="{48ADB8A8-8157-4E9C-BA76-1F538C33554B}"/>
              </a:ext>
            </a:extLst>
          </p:cNvPr>
          <p:cNvSpPr/>
          <p:nvPr/>
        </p:nvSpPr>
        <p:spPr>
          <a:xfrm>
            <a:off x="8319874" y="4315176"/>
            <a:ext cx="23556" cy="23555"/>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endParaRPr lang="en-US" dirty="0"/>
          </a:p>
        </p:txBody>
      </p:sp>
      <p:pic>
        <p:nvPicPr>
          <p:cNvPr id="1026" name="Picture 2" descr="https://www.pinclipart.com/picdir/middle/176-1761051_clipart-black-and-white-collection-of-free-confixed.pn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980252" y="1996234"/>
            <a:ext cx="232230" cy="333828"/>
          </a:xfrm>
          <a:prstGeom prst="rect">
            <a:avLst/>
          </a:prstGeom>
          <a:noFill/>
          <a:extLst>
            <a:ext uri="{909E8E84-426E-40DD-AFC4-6F175D3DCCD1}">
              <a14:hiddenFill xmlns:a14="http://schemas.microsoft.com/office/drawing/2010/main">
                <a:solidFill>
                  <a:srgbClr val="FFFFFF"/>
                </a:solidFill>
              </a14:hiddenFill>
            </a:ext>
          </a:extLst>
        </p:spPr>
      </p:pic>
      <p:sp>
        <p:nvSpPr>
          <p:cNvPr id="38" name="Slide Number Placeholder 3">
            <a:extLst>
              <a:ext uri="{FF2B5EF4-FFF2-40B4-BE49-F238E27FC236}">
                <a16:creationId xmlns:a16="http://schemas.microsoft.com/office/drawing/2014/main" id="{98F61CED-575A-4A61-B181-A44246132635}"/>
              </a:ext>
            </a:extLst>
          </p:cNvPr>
          <p:cNvSpPr txBox="1">
            <a:spLocks/>
          </p:cNvSpPr>
          <p:nvPr/>
        </p:nvSpPr>
        <p:spPr>
          <a:xfrm>
            <a:off x="10173320" y="6119513"/>
            <a:ext cx="551167" cy="377825"/>
          </a:xfrm>
          <a:prstGeom prst="rect">
            <a:avLst/>
          </a:prstGeom>
          <a:solidFill>
            <a:schemeClr val="tx2">
              <a:lumMod val="50000"/>
            </a:schemeClr>
          </a:solidFill>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9</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6956426"/>
      </p:ext>
    </p:extLst>
  </p:cSld>
  <p:clrMapOvr>
    <a:masterClrMapping/>
  </p:clrMapOvr>
  <mc:AlternateContent xmlns:mc="http://schemas.openxmlformats.org/markup-compatibility/2006">
    <mc:Choice xmlns:p14="http://schemas.microsoft.com/office/powerpoint/2010/main" Requires="p14">
      <p:transition spd="slow" p14:dur="2000" advTm="91805"/>
    </mc:Choice>
    <mc:Fallback>
      <p:transition spd="slow" advTm="9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oup of people in a science lab working">
            <a:extLst>
              <a:ext uri="{FF2B5EF4-FFF2-40B4-BE49-F238E27FC236}">
                <a16:creationId xmlns:a16="http://schemas.microsoft.com/office/drawing/2014/main" id="{634673D1-FDF8-445C-9EC3-CEE2865DFD8A}"/>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2" b="2"/>
          <a:stretch>
            <a:fillRect/>
          </a:stretch>
        </p:blipFill>
        <p:spPr/>
      </p:pic>
      <p:sp>
        <p:nvSpPr>
          <p:cNvPr id="8" name="Rectangle 7">
            <a:extLst>
              <a:ext uri="{FF2B5EF4-FFF2-40B4-BE49-F238E27FC236}">
                <a16:creationId xmlns:a16="http://schemas.microsoft.com/office/drawing/2014/main" id="{5D25444F-B85F-42E8-9E0A-A625CA1FDA16}"/>
              </a:ext>
              <a:ext uri="{C183D7F6-B498-43B3-948B-1728B52AA6E4}">
                <adec:decorative xmlns:adec="http://schemas.microsoft.com/office/drawing/2017/decorative" xmlns=""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AD0FB06-2085-443B-B5B7-9CF837FCEA61}"/>
              </a:ext>
            </a:extLst>
          </p:cNvPr>
          <p:cNvSpPr>
            <a:spLocks noGrp="1"/>
          </p:cNvSpPr>
          <p:nvPr>
            <p:ph type="title"/>
          </p:nvPr>
        </p:nvSpPr>
        <p:spPr/>
        <p:txBody>
          <a:bodyPr>
            <a:normAutofit fontScale="90000"/>
          </a:bodyPr>
          <a:lstStyle/>
          <a:p>
            <a:r>
              <a:rPr lang="en-US" cap="none" dirty="0" smtClean="0"/>
              <a:t>Our proposed methodology to revise PILs</a:t>
            </a:r>
            <a:endParaRPr lang="en-US" cap="none" dirty="0"/>
          </a:p>
        </p:txBody>
      </p:sp>
      <p:sp>
        <p:nvSpPr>
          <p:cNvPr id="4" name="Slide Number Placeholder 3">
            <a:extLst>
              <a:ext uri="{FF2B5EF4-FFF2-40B4-BE49-F238E27FC236}">
                <a16:creationId xmlns:a16="http://schemas.microsoft.com/office/drawing/2014/main" id="{3B609C69-D3CD-4837-8831-CFA5A72454EF}"/>
              </a:ext>
            </a:extLst>
          </p:cNvPr>
          <p:cNvSpPr>
            <a:spLocks noGrp="1"/>
          </p:cNvSpPr>
          <p:nvPr>
            <p:ph type="sldNum" sz="quarter" idx="11"/>
          </p:nvPr>
        </p:nvSpPr>
        <p:spPr>
          <a:xfrm>
            <a:off x="9802030" y="5870575"/>
            <a:ext cx="551167" cy="377825"/>
          </a:xfrm>
        </p:spPr>
        <p:txBody>
          <a:bodyPr/>
          <a:lstStyle/>
          <a:p>
            <a:fld id="{EECC7194-A4D0-457B-9D3E-53681723AFF7}" type="slidenum">
              <a:rPr lang="en-US" smtClean="0"/>
              <a:pPr/>
              <a:t>11</a:t>
            </a:fld>
            <a:endParaRPr lang="en-US" dirty="0"/>
          </a:p>
        </p:txBody>
      </p:sp>
      <p:sp>
        <p:nvSpPr>
          <p:cNvPr id="5" name="Text Placeholder 4">
            <a:extLst>
              <a:ext uri="{FF2B5EF4-FFF2-40B4-BE49-F238E27FC236}">
                <a16:creationId xmlns:a16="http://schemas.microsoft.com/office/drawing/2014/main" id="{0E2C3F0E-4EA4-4D41-8E53-5D29742851DB}"/>
              </a:ext>
            </a:extLst>
          </p:cNvPr>
          <p:cNvSpPr>
            <a:spLocks noGrp="1"/>
          </p:cNvSpPr>
          <p:nvPr>
            <p:ph type="body" sz="quarter" idx="13"/>
          </p:nvPr>
        </p:nvSpPr>
        <p:spPr/>
        <p:txBody>
          <a:bodyPr>
            <a:normAutofit fontScale="92500" lnSpcReduction="20000"/>
          </a:bodyPr>
          <a:lstStyle/>
          <a:p>
            <a:r>
              <a:rPr lang="en-US" dirty="0" smtClean="0"/>
              <a:t>Progression of PIL revision </a:t>
            </a:r>
            <a:endParaRPr lang="en-US" dirty="0"/>
          </a:p>
        </p:txBody>
      </p:sp>
      <p:sp>
        <p:nvSpPr>
          <p:cNvPr id="9" name="object 7" descr="Beige rectangle">
            <a:extLst>
              <a:ext uri="{FF2B5EF4-FFF2-40B4-BE49-F238E27FC236}">
                <a16:creationId xmlns:a16="http://schemas.microsoft.com/office/drawing/2014/main" id="{C18D4C80-3351-4CE2-81E2-859CB0ED6E33}"/>
              </a:ext>
            </a:extLst>
          </p:cNvPr>
          <p:cNvSpPr/>
          <p:nvPr/>
        </p:nvSpPr>
        <p:spPr bwMode="white">
          <a:xfrm flipV="1">
            <a:off x="722099" y="1277068"/>
            <a:ext cx="3470764"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cxnSp>
        <p:nvCxnSpPr>
          <p:cNvPr id="139" name="Straight Connector 138" title="callout lines">
            <a:extLst>
              <a:ext uri="{FF2B5EF4-FFF2-40B4-BE49-F238E27FC236}">
                <a16:creationId xmlns:a16="http://schemas.microsoft.com/office/drawing/2014/main" id="{114AC9AF-CFF1-4C63-B916-ABE1741B46CB}"/>
              </a:ext>
            </a:extLst>
          </p:cNvPr>
          <p:cNvCxnSpPr>
            <a:cxnSpLocks/>
          </p:cNvCxnSpPr>
          <p:nvPr/>
        </p:nvCxnSpPr>
        <p:spPr>
          <a:xfrm>
            <a:off x="1619755" y="4282394"/>
            <a:ext cx="0" cy="831171"/>
          </a:xfrm>
          <a:prstGeom prst="line">
            <a:avLst/>
          </a:prstGeom>
          <a:ln cmpd="sng">
            <a:solidFill>
              <a:schemeClr val="bg1">
                <a:lumMod val="75000"/>
                <a:alpha val="2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40" name="Group 139" title="Milestone">
            <a:extLst>
              <a:ext uri="{FF2B5EF4-FFF2-40B4-BE49-F238E27FC236}">
                <a16:creationId xmlns:a16="http://schemas.microsoft.com/office/drawing/2014/main" id="{A654CEAB-2F50-4C96-9B24-E337B542DF79}"/>
              </a:ext>
            </a:extLst>
          </p:cNvPr>
          <p:cNvGrpSpPr/>
          <p:nvPr/>
        </p:nvGrpSpPr>
        <p:grpSpPr>
          <a:xfrm>
            <a:off x="1013038" y="3476083"/>
            <a:ext cx="3396535" cy="735588"/>
            <a:chOff x="446364" y="3962124"/>
            <a:chExt cx="4109808" cy="890061"/>
          </a:xfrm>
        </p:grpSpPr>
        <p:grpSp>
          <p:nvGrpSpPr>
            <p:cNvPr id="141" name="Group 140" title="Milestone Text">
              <a:extLst>
                <a:ext uri="{FF2B5EF4-FFF2-40B4-BE49-F238E27FC236}">
                  <a16:creationId xmlns:a16="http://schemas.microsoft.com/office/drawing/2014/main" id="{41DFD52D-6E99-45D6-B672-AB6CBC895B76}"/>
                </a:ext>
              </a:extLst>
            </p:cNvPr>
            <p:cNvGrpSpPr/>
            <p:nvPr/>
          </p:nvGrpSpPr>
          <p:grpSpPr>
            <a:xfrm>
              <a:off x="1078797" y="4094044"/>
              <a:ext cx="2441744" cy="569141"/>
              <a:chOff x="1510890" y="3807388"/>
              <a:chExt cx="2441744" cy="569141"/>
            </a:xfrm>
          </p:grpSpPr>
          <p:sp>
            <p:nvSpPr>
              <p:cNvPr id="145" name="TextBox 144">
                <a:extLst>
                  <a:ext uri="{FF2B5EF4-FFF2-40B4-BE49-F238E27FC236}">
                    <a16:creationId xmlns:a16="http://schemas.microsoft.com/office/drawing/2014/main" id="{7FDF1E90-F507-4603-8288-114F49C041A7}"/>
                  </a:ext>
                </a:extLst>
              </p:cNvPr>
              <p:cNvSpPr txBox="1"/>
              <p:nvPr/>
            </p:nvSpPr>
            <p:spPr>
              <a:xfrm>
                <a:off x="1510890" y="3807388"/>
                <a:ext cx="2382971" cy="335168"/>
              </a:xfrm>
              <a:prstGeom prst="rect">
                <a:avLst/>
              </a:prstGeom>
              <a:noFill/>
            </p:spPr>
            <p:txBody>
              <a:bodyPr wrap="square" lIns="0" tIns="0" rIns="0" bIns="0" rtlCol="0">
                <a:spAutoFit/>
              </a:bodyPr>
              <a:lstStyle/>
              <a:p>
                <a:r>
                  <a:rPr lang="en-US" dirty="0" smtClean="0">
                    <a:solidFill>
                      <a:schemeClr val="bg1">
                        <a:lumMod val="85000"/>
                      </a:schemeClr>
                    </a:solidFill>
                    <a:latin typeface="+mj-lt"/>
                  </a:rPr>
                  <a:t>Assess PIL readability</a:t>
                </a:r>
                <a:endParaRPr lang="en-US" dirty="0">
                  <a:solidFill>
                    <a:schemeClr val="bg1">
                      <a:lumMod val="85000"/>
                    </a:schemeClr>
                  </a:solidFill>
                  <a:latin typeface="+mj-lt"/>
                </a:endParaRPr>
              </a:p>
            </p:txBody>
          </p:sp>
          <p:sp>
            <p:nvSpPr>
              <p:cNvPr id="146" name="TextBox 145">
                <a:extLst>
                  <a:ext uri="{FF2B5EF4-FFF2-40B4-BE49-F238E27FC236}">
                    <a16:creationId xmlns:a16="http://schemas.microsoft.com/office/drawing/2014/main" id="{1BCC0185-655B-4758-84FC-632F7D04D2AA}"/>
                  </a:ext>
                </a:extLst>
              </p:cNvPr>
              <p:cNvSpPr txBox="1"/>
              <p:nvPr/>
            </p:nvSpPr>
            <p:spPr>
              <a:xfrm>
                <a:off x="1510892" y="4115842"/>
                <a:ext cx="2441742" cy="260687"/>
              </a:xfrm>
              <a:prstGeom prst="rect">
                <a:avLst/>
              </a:prstGeom>
              <a:noFill/>
            </p:spPr>
            <p:txBody>
              <a:bodyPr wrap="square" lIns="0" tIns="0" rIns="0" bIns="0" rtlCol="0">
                <a:spAutoFit/>
              </a:bodyPr>
              <a:lstStyle/>
              <a:p>
                <a:r>
                  <a:rPr lang="en-US" sz="1400" dirty="0" smtClean="0">
                    <a:solidFill>
                      <a:schemeClr val="bg1">
                        <a:lumMod val="85000"/>
                      </a:schemeClr>
                    </a:solidFill>
                  </a:rPr>
                  <a:t>with readability indexes</a:t>
                </a:r>
                <a:endParaRPr lang="en-US" sz="1400" dirty="0">
                  <a:solidFill>
                    <a:schemeClr val="bg1">
                      <a:lumMod val="85000"/>
                    </a:schemeClr>
                  </a:solidFill>
                </a:endParaRPr>
              </a:p>
            </p:txBody>
          </p:sp>
        </p:grpSp>
        <p:sp>
          <p:nvSpPr>
            <p:cNvPr id="142" name="Rectangle: Rounded Corners 141" title="Milestone Graphic">
              <a:extLst>
                <a:ext uri="{FF2B5EF4-FFF2-40B4-BE49-F238E27FC236}">
                  <a16:creationId xmlns:a16="http://schemas.microsoft.com/office/drawing/2014/main" id="{F19EEE08-7CF6-4638-8FC0-F3FB9A7E1B80}"/>
                </a:ext>
              </a:extLst>
            </p:cNvPr>
            <p:cNvSpPr/>
            <p:nvPr/>
          </p:nvSpPr>
          <p:spPr>
            <a:xfrm>
              <a:off x="1063123" y="4701065"/>
              <a:ext cx="3493049" cy="151120"/>
            </a:xfrm>
            <a:prstGeom prst="roundRect">
              <a:avLst>
                <a:gd name="adj" fmla="val 50000"/>
              </a:avLst>
            </a:pr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143" name="Graphic 142" title="Milestone Flag">
              <a:extLst>
                <a:ext uri="{FF2B5EF4-FFF2-40B4-BE49-F238E27FC236}">
                  <a16:creationId xmlns:a16="http://schemas.microsoft.com/office/drawing/2014/main" id="{EA9D851F-9E4A-4254-B467-A131867954AC}"/>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33525" t="18748" r="17129" b="44918"/>
            <a:stretch/>
          </p:blipFill>
          <p:spPr>
            <a:xfrm flipH="1">
              <a:off x="446364" y="3962124"/>
              <a:ext cx="573660" cy="422383"/>
            </a:xfrm>
            <a:prstGeom prst="rect">
              <a:avLst/>
            </a:prstGeom>
          </p:spPr>
        </p:pic>
        <p:sp>
          <p:nvSpPr>
            <p:cNvPr id="144" name="Rectangle 143">
              <a:extLst>
                <a:ext uri="{FF2B5EF4-FFF2-40B4-BE49-F238E27FC236}">
                  <a16:creationId xmlns:a16="http://schemas.microsoft.com/office/drawing/2014/main" id="{A33EBE68-FD43-4F4A-84E0-F3C3D6700CE0}"/>
                </a:ext>
              </a:extLst>
            </p:cNvPr>
            <p:cNvSpPr/>
            <p:nvPr/>
          </p:nvSpPr>
          <p:spPr>
            <a:xfrm>
              <a:off x="685214" y="4054460"/>
              <a:ext cx="343703" cy="242066"/>
            </a:xfrm>
            <a:prstGeom prst="rect">
              <a:avLst/>
            </a:prstGeom>
          </p:spPr>
          <p:txBody>
            <a:bodyPr wrap="none">
              <a:spAutoFit/>
            </a:bodyPr>
            <a:lstStyle/>
            <a:p>
              <a:pPr algn="ctr"/>
              <a:r>
                <a:rPr lang="en-US" sz="700" dirty="0">
                  <a:solidFill>
                    <a:schemeClr val="bg1">
                      <a:lumMod val="85000"/>
                    </a:schemeClr>
                  </a:solidFill>
                </a:rPr>
                <a:t>01</a:t>
              </a:r>
            </a:p>
          </p:txBody>
        </p:sp>
      </p:grpSp>
      <p:cxnSp>
        <p:nvCxnSpPr>
          <p:cNvPr id="163" name="Straight Connector 162" title="callout lines">
            <a:extLst>
              <a:ext uri="{FF2B5EF4-FFF2-40B4-BE49-F238E27FC236}">
                <a16:creationId xmlns:a16="http://schemas.microsoft.com/office/drawing/2014/main" id="{77C3D6FC-42F8-4C85-AE3B-9DE302578524}"/>
              </a:ext>
            </a:extLst>
          </p:cNvPr>
          <p:cNvCxnSpPr>
            <a:cxnSpLocks/>
          </p:cNvCxnSpPr>
          <p:nvPr/>
        </p:nvCxnSpPr>
        <p:spPr>
          <a:xfrm>
            <a:off x="3763651" y="3970273"/>
            <a:ext cx="0" cy="1143293"/>
          </a:xfrm>
          <a:prstGeom prst="line">
            <a:avLst/>
          </a:prstGeom>
          <a:ln cmpd="sng">
            <a:solidFill>
              <a:schemeClr val="bg1">
                <a:lumMod val="75000"/>
                <a:alpha val="2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64" name="Group 163" title="Milestone">
            <a:extLst>
              <a:ext uri="{FF2B5EF4-FFF2-40B4-BE49-F238E27FC236}">
                <a16:creationId xmlns:a16="http://schemas.microsoft.com/office/drawing/2014/main" id="{1DEBB154-E080-457D-83F7-B90F75B455A7}"/>
              </a:ext>
            </a:extLst>
          </p:cNvPr>
          <p:cNvGrpSpPr/>
          <p:nvPr/>
        </p:nvGrpSpPr>
        <p:grpSpPr>
          <a:xfrm>
            <a:off x="3163004" y="3094115"/>
            <a:ext cx="2711367" cy="818504"/>
            <a:chOff x="3047824" y="3499942"/>
            <a:chExt cx="3280755" cy="990390"/>
          </a:xfrm>
        </p:grpSpPr>
        <p:grpSp>
          <p:nvGrpSpPr>
            <p:cNvPr id="165" name="Group 164" title="Milestone Text">
              <a:extLst>
                <a:ext uri="{FF2B5EF4-FFF2-40B4-BE49-F238E27FC236}">
                  <a16:creationId xmlns:a16="http://schemas.microsoft.com/office/drawing/2014/main" id="{733EEC80-747E-4FB3-A9A8-28F4E0AFDE72}"/>
                </a:ext>
              </a:extLst>
            </p:cNvPr>
            <p:cNvGrpSpPr/>
            <p:nvPr/>
          </p:nvGrpSpPr>
          <p:grpSpPr>
            <a:xfrm>
              <a:off x="3674979" y="3499942"/>
              <a:ext cx="2653600" cy="829830"/>
              <a:chOff x="2110552" y="2013551"/>
              <a:chExt cx="2653600" cy="829830"/>
            </a:xfrm>
          </p:grpSpPr>
          <p:sp>
            <p:nvSpPr>
              <p:cNvPr id="169" name="TextBox 168">
                <a:extLst>
                  <a:ext uri="{FF2B5EF4-FFF2-40B4-BE49-F238E27FC236}">
                    <a16:creationId xmlns:a16="http://schemas.microsoft.com/office/drawing/2014/main" id="{BF2106BC-0DA8-4FFB-B5A1-E6F770444DFC}"/>
                  </a:ext>
                </a:extLst>
              </p:cNvPr>
              <p:cNvSpPr txBox="1"/>
              <p:nvPr/>
            </p:nvSpPr>
            <p:spPr>
              <a:xfrm>
                <a:off x="2110554" y="2013551"/>
                <a:ext cx="2217415" cy="335169"/>
              </a:xfrm>
              <a:prstGeom prst="rect">
                <a:avLst/>
              </a:prstGeom>
              <a:noFill/>
            </p:spPr>
            <p:txBody>
              <a:bodyPr wrap="square" lIns="0" tIns="0" rIns="0" bIns="0" rtlCol="0">
                <a:spAutoFit/>
              </a:bodyPr>
              <a:lstStyle/>
              <a:p>
                <a:r>
                  <a:rPr lang="en-US" dirty="0" smtClean="0">
                    <a:solidFill>
                      <a:schemeClr val="bg1">
                        <a:lumMod val="85000"/>
                      </a:schemeClr>
                    </a:solidFill>
                    <a:latin typeface="+mj-lt"/>
                  </a:rPr>
                  <a:t>Identify sentences</a:t>
                </a:r>
                <a:endParaRPr lang="en-US" dirty="0">
                  <a:solidFill>
                    <a:schemeClr val="bg1">
                      <a:lumMod val="85000"/>
                    </a:schemeClr>
                  </a:solidFill>
                  <a:latin typeface="+mj-lt"/>
                </a:endParaRPr>
              </a:p>
            </p:txBody>
          </p:sp>
          <p:sp>
            <p:nvSpPr>
              <p:cNvPr id="170" name="TextBox 169">
                <a:extLst>
                  <a:ext uri="{FF2B5EF4-FFF2-40B4-BE49-F238E27FC236}">
                    <a16:creationId xmlns:a16="http://schemas.microsoft.com/office/drawing/2014/main" id="{48E8F2DD-CF78-4A4B-A0BF-620712E01368}"/>
                  </a:ext>
                </a:extLst>
              </p:cNvPr>
              <p:cNvSpPr txBox="1"/>
              <p:nvPr/>
            </p:nvSpPr>
            <p:spPr>
              <a:xfrm>
                <a:off x="2110552" y="2322007"/>
                <a:ext cx="2653600" cy="521374"/>
              </a:xfrm>
              <a:prstGeom prst="rect">
                <a:avLst/>
              </a:prstGeom>
              <a:noFill/>
            </p:spPr>
            <p:txBody>
              <a:bodyPr wrap="square" lIns="0" tIns="0" rIns="0" bIns="0" rtlCol="0">
                <a:spAutoFit/>
              </a:bodyPr>
              <a:lstStyle/>
              <a:p>
                <a:r>
                  <a:rPr lang="en-US" sz="1400" dirty="0" smtClean="0">
                    <a:solidFill>
                      <a:schemeClr val="bg1">
                        <a:lumMod val="85000"/>
                      </a:schemeClr>
                    </a:solidFill>
                  </a:rPr>
                  <a:t>that are too hard to be easily understood</a:t>
                </a:r>
                <a:endParaRPr lang="en-US" sz="1400" dirty="0">
                  <a:solidFill>
                    <a:schemeClr val="bg1">
                      <a:lumMod val="85000"/>
                    </a:schemeClr>
                  </a:solidFill>
                </a:endParaRPr>
              </a:p>
            </p:txBody>
          </p:sp>
        </p:grpSp>
        <p:sp>
          <p:nvSpPr>
            <p:cNvPr id="166" name="Rectangle: Rounded Corners 165" title="Milestone Graphic">
              <a:extLst>
                <a:ext uri="{FF2B5EF4-FFF2-40B4-BE49-F238E27FC236}">
                  <a16:creationId xmlns:a16="http://schemas.microsoft.com/office/drawing/2014/main" id="{F9D7AA4F-26AB-4EBC-B3B7-7C528AC22C0C}"/>
                </a:ext>
              </a:extLst>
            </p:cNvPr>
            <p:cNvSpPr/>
            <p:nvPr/>
          </p:nvSpPr>
          <p:spPr>
            <a:xfrm>
              <a:off x="3672865" y="4339211"/>
              <a:ext cx="2008436" cy="151121"/>
            </a:xfrm>
            <a:prstGeom prst="roundRect">
              <a:avLst>
                <a:gd name="adj" fmla="val 50000"/>
              </a:avLst>
            </a:pr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167" name="Graphic 166" title="Milestone Flag">
              <a:extLst>
                <a:ext uri="{FF2B5EF4-FFF2-40B4-BE49-F238E27FC236}">
                  <a16:creationId xmlns:a16="http://schemas.microsoft.com/office/drawing/2014/main" id="{4AB8850E-25FC-48D4-A37F-10FC5BC15E15}"/>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33525" t="18748" r="17129" b="44918"/>
            <a:stretch/>
          </p:blipFill>
          <p:spPr>
            <a:xfrm flipH="1">
              <a:off x="3047824" y="3575569"/>
              <a:ext cx="573660" cy="422383"/>
            </a:xfrm>
            <a:prstGeom prst="rect">
              <a:avLst/>
            </a:prstGeom>
          </p:spPr>
        </p:pic>
        <p:sp>
          <p:nvSpPr>
            <p:cNvPr id="168" name="Rectangle 167">
              <a:extLst>
                <a:ext uri="{FF2B5EF4-FFF2-40B4-BE49-F238E27FC236}">
                  <a16:creationId xmlns:a16="http://schemas.microsoft.com/office/drawing/2014/main" id="{7A5FDAAC-5AC1-49EB-9E4E-7ECFED166940}"/>
                </a:ext>
              </a:extLst>
            </p:cNvPr>
            <p:cNvSpPr/>
            <p:nvPr/>
          </p:nvSpPr>
          <p:spPr>
            <a:xfrm>
              <a:off x="3286674" y="3667905"/>
              <a:ext cx="343703" cy="242067"/>
            </a:xfrm>
            <a:prstGeom prst="rect">
              <a:avLst/>
            </a:prstGeom>
          </p:spPr>
          <p:txBody>
            <a:bodyPr wrap="none">
              <a:spAutoFit/>
            </a:bodyPr>
            <a:lstStyle/>
            <a:p>
              <a:pPr algn="ctr"/>
              <a:r>
                <a:rPr lang="en-US" sz="700" dirty="0">
                  <a:solidFill>
                    <a:schemeClr val="bg1">
                      <a:lumMod val="85000"/>
                    </a:schemeClr>
                  </a:solidFill>
                </a:rPr>
                <a:t>02</a:t>
              </a:r>
            </a:p>
          </p:txBody>
        </p:sp>
      </p:grpSp>
      <p:cxnSp>
        <p:nvCxnSpPr>
          <p:cNvPr id="187" name="Straight Connector 186" title="callout lines">
            <a:extLst>
              <a:ext uri="{FF2B5EF4-FFF2-40B4-BE49-F238E27FC236}">
                <a16:creationId xmlns:a16="http://schemas.microsoft.com/office/drawing/2014/main" id="{096D941C-A53D-4F6F-A7C7-C349BDF27650}"/>
              </a:ext>
            </a:extLst>
          </p:cNvPr>
          <p:cNvCxnSpPr>
            <a:cxnSpLocks/>
          </p:cNvCxnSpPr>
          <p:nvPr/>
        </p:nvCxnSpPr>
        <p:spPr>
          <a:xfrm>
            <a:off x="5899306" y="3530517"/>
            <a:ext cx="0" cy="1586793"/>
          </a:xfrm>
          <a:prstGeom prst="line">
            <a:avLst/>
          </a:prstGeom>
          <a:ln cmpd="sng">
            <a:solidFill>
              <a:schemeClr val="bg1">
                <a:lumMod val="75000"/>
                <a:alpha val="2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88" name="Group 187" title="Milestone">
            <a:extLst>
              <a:ext uri="{FF2B5EF4-FFF2-40B4-BE49-F238E27FC236}">
                <a16:creationId xmlns:a16="http://schemas.microsoft.com/office/drawing/2014/main" id="{43875A22-0DBD-435C-9577-5B89528113D8}"/>
              </a:ext>
            </a:extLst>
          </p:cNvPr>
          <p:cNvGrpSpPr/>
          <p:nvPr/>
        </p:nvGrpSpPr>
        <p:grpSpPr>
          <a:xfrm>
            <a:off x="5316493" y="2648187"/>
            <a:ext cx="3792468" cy="812477"/>
            <a:chOff x="5653543" y="2960370"/>
            <a:chExt cx="4588886" cy="983097"/>
          </a:xfrm>
        </p:grpSpPr>
        <p:grpSp>
          <p:nvGrpSpPr>
            <p:cNvPr id="189" name="Group 188" title="Milestone Text">
              <a:extLst>
                <a:ext uri="{FF2B5EF4-FFF2-40B4-BE49-F238E27FC236}">
                  <a16:creationId xmlns:a16="http://schemas.microsoft.com/office/drawing/2014/main" id="{D6A065BA-8A26-4F81-BB04-653F3E555EE2}"/>
                </a:ext>
              </a:extLst>
            </p:cNvPr>
            <p:cNvGrpSpPr/>
            <p:nvPr/>
          </p:nvGrpSpPr>
          <p:grpSpPr>
            <a:xfrm>
              <a:off x="6280625" y="2960370"/>
              <a:ext cx="3640889" cy="829830"/>
              <a:chOff x="2110553" y="2013551"/>
              <a:chExt cx="3640889" cy="829830"/>
            </a:xfrm>
          </p:grpSpPr>
          <p:sp>
            <p:nvSpPr>
              <p:cNvPr id="193" name="TextBox 192">
                <a:extLst>
                  <a:ext uri="{FF2B5EF4-FFF2-40B4-BE49-F238E27FC236}">
                    <a16:creationId xmlns:a16="http://schemas.microsoft.com/office/drawing/2014/main" id="{52A7A73B-20A0-46FA-8CFF-27B3925E0227}"/>
                  </a:ext>
                </a:extLst>
              </p:cNvPr>
              <p:cNvSpPr txBox="1"/>
              <p:nvPr/>
            </p:nvSpPr>
            <p:spPr>
              <a:xfrm>
                <a:off x="2110553" y="2013551"/>
                <a:ext cx="2678240" cy="335169"/>
              </a:xfrm>
              <a:prstGeom prst="rect">
                <a:avLst/>
              </a:prstGeom>
              <a:noFill/>
            </p:spPr>
            <p:txBody>
              <a:bodyPr wrap="square" lIns="0" tIns="0" rIns="0" bIns="0" rtlCol="0">
                <a:spAutoFit/>
              </a:bodyPr>
              <a:lstStyle/>
              <a:p>
                <a:r>
                  <a:rPr lang="en-US" dirty="0" smtClean="0">
                    <a:solidFill>
                      <a:schemeClr val="bg1">
                        <a:lumMod val="85000"/>
                      </a:schemeClr>
                    </a:solidFill>
                    <a:latin typeface="+mj-lt"/>
                  </a:rPr>
                  <a:t>Crowdsource revising</a:t>
                </a:r>
                <a:endParaRPr lang="en-US" dirty="0">
                  <a:solidFill>
                    <a:schemeClr val="bg1">
                      <a:lumMod val="85000"/>
                    </a:schemeClr>
                  </a:solidFill>
                  <a:latin typeface="+mj-lt"/>
                </a:endParaRPr>
              </a:p>
            </p:txBody>
          </p:sp>
          <p:sp>
            <p:nvSpPr>
              <p:cNvPr id="194" name="TextBox 193">
                <a:extLst>
                  <a:ext uri="{FF2B5EF4-FFF2-40B4-BE49-F238E27FC236}">
                    <a16:creationId xmlns:a16="http://schemas.microsoft.com/office/drawing/2014/main" id="{910BC1BD-8E20-48D8-A11B-FE88F46E02F5}"/>
                  </a:ext>
                </a:extLst>
              </p:cNvPr>
              <p:cNvSpPr txBox="1"/>
              <p:nvPr/>
            </p:nvSpPr>
            <p:spPr>
              <a:xfrm>
                <a:off x="2110555" y="2322007"/>
                <a:ext cx="3640887" cy="521374"/>
              </a:xfrm>
              <a:prstGeom prst="rect">
                <a:avLst/>
              </a:prstGeom>
              <a:noFill/>
            </p:spPr>
            <p:txBody>
              <a:bodyPr wrap="square" lIns="0" tIns="0" rIns="0" bIns="0" rtlCol="0">
                <a:spAutoFit/>
              </a:bodyPr>
              <a:lstStyle/>
              <a:p>
                <a:r>
                  <a:rPr lang="en-US" sz="1400" dirty="0" smtClean="0">
                    <a:solidFill>
                      <a:schemeClr val="bg1">
                        <a:lumMod val="85000"/>
                      </a:schemeClr>
                    </a:solidFill>
                  </a:rPr>
                  <a:t>the identified sentences  assessing participant understanding and ability</a:t>
                </a:r>
                <a:endParaRPr lang="en-US" sz="1400" dirty="0">
                  <a:solidFill>
                    <a:schemeClr val="bg1">
                      <a:lumMod val="85000"/>
                    </a:schemeClr>
                  </a:solidFill>
                </a:endParaRPr>
              </a:p>
            </p:txBody>
          </p:sp>
        </p:grpSp>
        <p:sp>
          <p:nvSpPr>
            <p:cNvPr id="190" name="Rectangle: Rounded Corners 189" title="Milestone Graphic">
              <a:extLst>
                <a:ext uri="{FF2B5EF4-FFF2-40B4-BE49-F238E27FC236}">
                  <a16:creationId xmlns:a16="http://schemas.microsoft.com/office/drawing/2014/main" id="{10729842-C2F0-4E87-9101-6853E54687C0}"/>
                </a:ext>
              </a:extLst>
            </p:cNvPr>
            <p:cNvSpPr/>
            <p:nvPr/>
          </p:nvSpPr>
          <p:spPr>
            <a:xfrm>
              <a:off x="6257081" y="3792346"/>
              <a:ext cx="3985348" cy="151121"/>
            </a:xfrm>
            <a:prstGeom prst="roundRect">
              <a:avLst>
                <a:gd name="adj" fmla="val 50000"/>
              </a:avLst>
            </a:pr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191" name="Graphic 190" title="Milestone Flag">
              <a:extLst>
                <a:ext uri="{FF2B5EF4-FFF2-40B4-BE49-F238E27FC236}">
                  <a16:creationId xmlns:a16="http://schemas.microsoft.com/office/drawing/2014/main" id="{47AA8AC4-7492-4FB2-805E-30A97A81785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33525" t="18748" r="17129" b="44918"/>
            <a:stretch/>
          </p:blipFill>
          <p:spPr>
            <a:xfrm flipH="1">
              <a:off x="5653543" y="3048963"/>
              <a:ext cx="573660" cy="422383"/>
            </a:xfrm>
            <a:prstGeom prst="rect">
              <a:avLst/>
            </a:prstGeom>
          </p:spPr>
        </p:pic>
        <p:sp>
          <p:nvSpPr>
            <p:cNvPr id="192" name="Rectangle 191">
              <a:extLst>
                <a:ext uri="{FF2B5EF4-FFF2-40B4-BE49-F238E27FC236}">
                  <a16:creationId xmlns:a16="http://schemas.microsoft.com/office/drawing/2014/main" id="{6B1C4A67-3269-4539-8946-27C8B33DAE2C}"/>
                </a:ext>
              </a:extLst>
            </p:cNvPr>
            <p:cNvSpPr/>
            <p:nvPr/>
          </p:nvSpPr>
          <p:spPr>
            <a:xfrm>
              <a:off x="5892393" y="3141299"/>
              <a:ext cx="343703" cy="242067"/>
            </a:xfrm>
            <a:prstGeom prst="rect">
              <a:avLst/>
            </a:prstGeom>
          </p:spPr>
          <p:txBody>
            <a:bodyPr wrap="none">
              <a:spAutoFit/>
            </a:bodyPr>
            <a:lstStyle/>
            <a:p>
              <a:pPr algn="ctr"/>
              <a:r>
                <a:rPr lang="en-US" sz="700" dirty="0">
                  <a:solidFill>
                    <a:schemeClr val="bg1">
                      <a:lumMod val="85000"/>
                    </a:schemeClr>
                  </a:solidFill>
                </a:rPr>
                <a:t>03</a:t>
              </a:r>
            </a:p>
          </p:txBody>
        </p:sp>
      </p:grpSp>
      <p:cxnSp>
        <p:nvCxnSpPr>
          <p:cNvPr id="220" name="Straight Connector 219" title="callout lines">
            <a:extLst>
              <a:ext uri="{FF2B5EF4-FFF2-40B4-BE49-F238E27FC236}">
                <a16:creationId xmlns:a16="http://schemas.microsoft.com/office/drawing/2014/main" id="{6D3CBD92-3FC6-4065-B640-0EC5D3E27154}"/>
              </a:ext>
            </a:extLst>
          </p:cNvPr>
          <p:cNvCxnSpPr>
            <a:cxnSpLocks/>
          </p:cNvCxnSpPr>
          <p:nvPr/>
        </p:nvCxnSpPr>
        <p:spPr>
          <a:xfrm>
            <a:off x="8039081" y="1864146"/>
            <a:ext cx="0" cy="3253164"/>
          </a:xfrm>
          <a:prstGeom prst="line">
            <a:avLst/>
          </a:prstGeom>
          <a:ln cmpd="sng">
            <a:solidFill>
              <a:schemeClr val="bg1">
                <a:lumMod val="75000"/>
                <a:alpha val="2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4" name="Rectangle: Rounded Corners 223" title="Milestone Graphic">
            <a:extLst>
              <a:ext uri="{FF2B5EF4-FFF2-40B4-BE49-F238E27FC236}">
                <a16:creationId xmlns:a16="http://schemas.microsoft.com/office/drawing/2014/main" id="{32C6C159-36D9-466C-9746-BC4CCA0D7E56}"/>
              </a:ext>
            </a:extLst>
          </p:cNvPr>
          <p:cNvSpPr/>
          <p:nvPr/>
        </p:nvSpPr>
        <p:spPr>
          <a:xfrm>
            <a:off x="7951630" y="1667275"/>
            <a:ext cx="1157332" cy="124893"/>
          </a:xfrm>
          <a:prstGeom prst="roundRect">
            <a:avLst>
              <a:gd name="adj" fmla="val 50000"/>
            </a:avLst>
          </a:pr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cxnSp>
        <p:nvCxnSpPr>
          <p:cNvPr id="229" name="Straight Connector 228" title="callout lines">
            <a:extLst>
              <a:ext uri="{FF2B5EF4-FFF2-40B4-BE49-F238E27FC236}">
                <a16:creationId xmlns:a16="http://schemas.microsoft.com/office/drawing/2014/main" id="{F262E54F-8AFF-40AE-BC21-292615800A5E}"/>
              </a:ext>
            </a:extLst>
          </p:cNvPr>
          <p:cNvCxnSpPr>
            <a:cxnSpLocks/>
          </p:cNvCxnSpPr>
          <p:nvPr/>
        </p:nvCxnSpPr>
        <p:spPr>
          <a:xfrm>
            <a:off x="9108961" y="1417987"/>
            <a:ext cx="8" cy="3699323"/>
          </a:xfrm>
          <a:prstGeom prst="line">
            <a:avLst/>
          </a:prstGeom>
          <a:ln cmpd="sng">
            <a:solidFill>
              <a:schemeClr val="accent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230" name="Group 229" title="Milestone">
            <a:extLst>
              <a:ext uri="{FF2B5EF4-FFF2-40B4-BE49-F238E27FC236}">
                <a16:creationId xmlns:a16="http://schemas.microsoft.com/office/drawing/2014/main" id="{B29E114D-A47D-474F-8DCA-10C1946239F7}"/>
              </a:ext>
            </a:extLst>
          </p:cNvPr>
          <p:cNvGrpSpPr/>
          <p:nvPr/>
        </p:nvGrpSpPr>
        <p:grpSpPr>
          <a:xfrm>
            <a:off x="8507509" y="573367"/>
            <a:ext cx="3575404" cy="844620"/>
            <a:chOff x="9514670" y="2005754"/>
            <a:chExt cx="4326238" cy="1021990"/>
          </a:xfrm>
        </p:grpSpPr>
        <p:sp>
          <p:nvSpPr>
            <p:cNvPr id="231" name="TextBox 230">
              <a:extLst>
                <a:ext uri="{FF2B5EF4-FFF2-40B4-BE49-F238E27FC236}">
                  <a16:creationId xmlns:a16="http://schemas.microsoft.com/office/drawing/2014/main" id="{EDC8369A-609E-43DE-9718-BF9F4981E1AB}"/>
                </a:ext>
              </a:extLst>
            </p:cNvPr>
            <p:cNvSpPr txBox="1"/>
            <p:nvPr/>
          </p:nvSpPr>
          <p:spPr>
            <a:xfrm>
              <a:off x="10148124" y="2052005"/>
              <a:ext cx="2704329" cy="335169"/>
            </a:xfrm>
            <a:prstGeom prst="rect">
              <a:avLst/>
            </a:prstGeom>
            <a:noFill/>
          </p:spPr>
          <p:txBody>
            <a:bodyPr wrap="square" lIns="0" tIns="0" rIns="0" bIns="0" rtlCol="0">
              <a:spAutoFit/>
            </a:bodyPr>
            <a:lstStyle/>
            <a:p>
              <a:r>
                <a:rPr lang="en-US" dirty="0" smtClean="0">
                  <a:solidFill>
                    <a:schemeClr val="accent1"/>
                  </a:solidFill>
                  <a:latin typeface="+mj-lt"/>
                </a:rPr>
                <a:t>Reassess PIL readability</a:t>
              </a:r>
              <a:endParaRPr lang="en-US" dirty="0">
                <a:solidFill>
                  <a:schemeClr val="accent1"/>
                </a:solidFill>
                <a:latin typeface="+mj-lt"/>
              </a:endParaRPr>
            </a:p>
          </p:txBody>
        </p:sp>
        <p:sp>
          <p:nvSpPr>
            <p:cNvPr id="232" name="TextBox 231">
              <a:extLst>
                <a:ext uri="{FF2B5EF4-FFF2-40B4-BE49-F238E27FC236}">
                  <a16:creationId xmlns:a16="http://schemas.microsoft.com/office/drawing/2014/main" id="{64C73AFE-A96D-4D3C-BCF3-240F075F136C}"/>
                </a:ext>
              </a:extLst>
            </p:cNvPr>
            <p:cNvSpPr txBox="1"/>
            <p:nvPr/>
          </p:nvSpPr>
          <p:spPr>
            <a:xfrm>
              <a:off x="10148127" y="2360462"/>
              <a:ext cx="3692781" cy="521373"/>
            </a:xfrm>
            <a:prstGeom prst="rect">
              <a:avLst/>
            </a:prstGeom>
            <a:noFill/>
          </p:spPr>
          <p:txBody>
            <a:bodyPr wrap="square" lIns="0" tIns="0" rIns="0" bIns="0" rtlCol="0">
              <a:spAutoFit/>
            </a:bodyPr>
            <a:lstStyle/>
            <a:p>
              <a:r>
                <a:rPr lang="en-US" sz="1400" dirty="0" smtClean="0">
                  <a:solidFill>
                    <a:schemeClr val="bg1">
                      <a:lumMod val="85000"/>
                    </a:schemeClr>
                  </a:solidFill>
                </a:rPr>
                <a:t>with readability indexes and participant understanding questionnaires</a:t>
              </a:r>
              <a:endParaRPr lang="en-US" sz="1400" dirty="0">
                <a:solidFill>
                  <a:schemeClr val="bg1">
                    <a:lumMod val="85000"/>
                  </a:schemeClr>
                </a:solidFill>
              </a:endParaRPr>
            </a:p>
          </p:txBody>
        </p:sp>
        <p:sp>
          <p:nvSpPr>
            <p:cNvPr id="234" name="Rectangle: Rounded Corners 233" title="Milestone Graphic">
              <a:extLst>
                <a:ext uri="{FF2B5EF4-FFF2-40B4-BE49-F238E27FC236}">
                  <a16:creationId xmlns:a16="http://schemas.microsoft.com/office/drawing/2014/main" id="{E6356831-A398-48C3-9F10-E08B44B46485}"/>
                </a:ext>
              </a:extLst>
            </p:cNvPr>
            <p:cNvSpPr/>
            <p:nvPr/>
          </p:nvSpPr>
          <p:spPr>
            <a:xfrm>
              <a:off x="10131483" y="2876623"/>
              <a:ext cx="873222" cy="151121"/>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235" name="Graphic 234" title="Milestone Flag">
              <a:extLst>
                <a:ext uri="{FF2B5EF4-FFF2-40B4-BE49-F238E27FC236}">
                  <a16:creationId xmlns:a16="http://schemas.microsoft.com/office/drawing/2014/main" id="{049659E7-C264-4037-893C-AB537C046253}"/>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rcRect l="33525" t="18748" r="17129" b="44918"/>
            <a:stretch/>
          </p:blipFill>
          <p:spPr>
            <a:xfrm flipH="1">
              <a:off x="9514670" y="2005754"/>
              <a:ext cx="573660" cy="422383"/>
            </a:xfrm>
            <a:prstGeom prst="rect">
              <a:avLst/>
            </a:prstGeom>
          </p:spPr>
        </p:pic>
        <p:sp>
          <p:nvSpPr>
            <p:cNvPr id="236" name="Rectangle 235">
              <a:extLst>
                <a:ext uri="{FF2B5EF4-FFF2-40B4-BE49-F238E27FC236}">
                  <a16:creationId xmlns:a16="http://schemas.microsoft.com/office/drawing/2014/main" id="{2CBB2FFA-02EC-4B21-8E60-9436221DEAB5}"/>
                </a:ext>
              </a:extLst>
            </p:cNvPr>
            <p:cNvSpPr/>
            <p:nvPr/>
          </p:nvSpPr>
          <p:spPr>
            <a:xfrm>
              <a:off x="9752890" y="2081577"/>
              <a:ext cx="344966" cy="242065"/>
            </a:xfrm>
            <a:prstGeom prst="rect">
              <a:avLst/>
            </a:prstGeom>
          </p:spPr>
          <p:txBody>
            <a:bodyPr wrap="square">
              <a:spAutoFit/>
            </a:bodyPr>
            <a:lstStyle/>
            <a:p>
              <a:pPr algn="ctr"/>
              <a:r>
                <a:rPr lang="en-US" sz="700" dirty="0">
                  <a:solidFill>
                    <a:schemeClr val="bg1">
                      <a:lumMod val="85000"/>
                    </a:schemeClr>
                  </a:solidFill>
                </a:rPr>
                <a:t>05</a:t>
              </a:r>
            </a:p>
          </p:txBody>
        </p:sp>
      </p:grpSp>
      <p:cxnSp>
        <p:nvCxnSpPr>
          <p:cNvPr id="237" name="Straight Connector 236" descr="Time line">
            <a:extLst>
              <a:ext uri="{FF2B5EF4-FFF2-40B4-BE49-F238E27FC236}">
                <a16:creationId xmlns:a16="http://schemas.microsoft.com/office/drawing/2014/main" id="{E47E492C-0FED-4F4E-92CE-B73CAD58C94B}"/>
              </a:ext>
            </a:extLst>
          </p:cNvPr>
          <p:cNvCxnSpPr>
            <a:cxnSpLocks/>
          </p:cNvCxnSpPr>
          <p:nvPr/>
        </p:nvCxnSpPr>
        <p:spPr>
          <a:xfrm flipH="1">
            <a:off x="1649793" y="5297160"/>
            <a:ext cx="8622102" cy="0"/>
          </a:xfrm>
          <a:prstGeom prst="line">
            <a:avLst/>
          </a:prstGeom>
          <a:ln w="15875" cmpd="sng">
            <a:solidFill>
              <a:schemeClr val="bg1">
                <a:alpha val="20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24" name="Group 123" descr="Year 1">
            <a:extLst>
              <a:ext uri="{FF2B5EF4-FFF2-40B4-BE49-F238E27FC236}">
                <a16:creationId xmlns:a16="http://schemas.microsoft.com/office/drawing/2014/main" id="{861F56AA-1015-4B4B-BCB0-B918B3330F71}"/>
              </a:ext>
            </a:extLst>
          </p:cNvPr>
          <p:cNvGrpSpPr/>
          <p:nvPr/>
        </p:nvGrpSpPr>
        <p:grpSpPr>
          <a:xfrm>
            <a:off x="1391825" y="4976812"/>
            <a:ext cx="4064327" cy="884336"/>
            <a:chOff x="904696" y="5778006"/>
            <a:chExt cx="4917836" cy="1070047"/>
          </a:xfrm>
        </p:grpSpPr>
        <p:sp>
          <p:nvSpPr>
            <p:cNvPr id="125" name="Oval 124">
              <a:extLst>
                <a:ext uri="{FF2B5EF4-FFF2-40B4-BE49-F238E27FC236}">
                  <a16:creationId xmlns:a16="http://schemas.microsoft.com/office/drawing/2014/main" id="{950F6A92-8582-4A8E-9FEC-8E3540AEA46F}"/>
                </a:ext>
              </a:extLst>
            </p:cNvPr>
            <p:cNvSpPr/>
            <p:nvPr/>
          </p:nvSpPr>
          <p:spPr>
            <a:xfrm>
              <a:off x="3004439"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26" name="Oval 125">
              <a:extLst>
                <a:ext uri="{FF2B5EF4-FFF2-40B4-BE49-F238E27FC236}">
                  <a16:creationId xmlns:a16="http://schemas.microsoft.com/office/drawing/2014/main" id="{5CF8A8A6-3BD5-47A5-9E34-293385CA757C}"/>
                </a:ext>
              </a:extLst>
            </p:cNvPr>
            <p:cNvSpPr/>
            <p:nvPr/>
          </p:nvSpPr>
          <p:spPr>
            <a:xfrm>
              <a:off x="2346810"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27" name="Oval 126">
              <a:extLst>
                <a:ext uri="{FF2B5EF4-FFF2-40B4-BE49-F238E27FC236}">
                  <a16:creationId xmlns:a16="http://schemas.microsoft.com/office/drawing/2014/main" id="{7AF2F343-1994-4385-BFF0-0FF5FDC53911}"/>
                </a:ext>
              </a:extLst>
            </p:cNvPr>
            <p:cNvSpPr/>
            <p:nvPr/>
          </p:nvSpPr>
          <p:spPr>
            <a:xfrm>
              <a:off x="1702547"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28" name="Oval 127">
              <a:extLst>
                <a:ext uri="{FF2B5EF4-FFF2-40B4-BE49-F238E27FC236}">
                  <a16:creationId xmlns:a16="http://schemas.microsoft.com/office/drawing/2014/main" id="{F9C54213-F3D4-4CBE-A1DD-072FA8DAFB88}"/>
                </a:ext>
              </a:extLst>
            </p:cNvPr>
            <p:cNvSpPr/>
            <p:nvPr/>
          </p:nvSpPr>
          <p:spPr>
            <a:xfrm>
              <a:off x="1056583"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129" name="Straight Connector 128" title="q lines">
              <a:extLst>
                <a:ext uri="{FF2B5EF4-FFF2-40B4-BE49-F238E27FC236}">
                  <a16:creationId xmlns:a16="http://schemas.microsoft.com/office/drawing/2014/main" id="{1355936C-CC09-4D5B-B67A-9DE8097A062B}"/>
                </a:ext>
              </a:extLst>
            </p:cNvPr>
            <p:cNvCxnSpPr>
              <a:cxnSpLocks/>
            </p:cNvCxnSpPr>
            <p:nvPr/>
          </p:nvCxnSpPr>
          <p:spPr>
            <a:xfrm>
              <a:off x="2475056" y="5778006"/>
              <a:ext cx="0" cy="165471"/>
            </a:xfrm>
            <a:prstGeom prst="line">
              <a:avLst/>
            </a:prstGeom>
            <a:ln cmpd="sng">
              <a:solidFill>
                <a:schemeClr val="bg1"/>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0" name="Straight Connector 129" title="q lines">
              <a:extLst>
                <a:ext uri="{FF2B5EF4-FFF2-40B4-BE49-F238E27FC236}">
                  <a16:creationId xmlns:a16="http://schemas.microsoft.com/office/drawing/2014/main" id="{86187430-A4F5-40F4-8763-A004AA2DA743}"/>
                </a:ext>
              </a:extLst>
            </p:cNvPr>
            <p:cNvCxnSpPr>
              <a:cxnSpLocks/>
            </p:cNvCxnSpPr>
            <p:nvPr/>
          </p:nvCxnSpPr>
          <p:spPr>
            <a:xfrm>
              <a:off x="3122338" y="5778006"/>
              <a:ext cx="0" cy="165471"/>
            </a:xfrm>
            <a:prstGeom prst="line">
              <a:avLst/>
            </a:prstGeom>
            <a:ln cmpd="sng">
              <a:solidFill>
                <a:schemeClr val="bg1"/>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03843317-699A-4FF3-B640-66AB8882C479}"/>
                </a:ext>
              </a:extLst>
            </p:cNvPr>
            <p:cNvSpPr txBox="1"/>
            <p:nvPr/>
          </p:nvSpPr>
          <p:spPr>
            <a:xfrm>
              <a:off x="904696" y="6612316"/>
              <a:ext cx="817135" cy="235737"/>
            </a:xfrm>
            <a:prstGeom prst="rect">
              <a:avLst/>
            </a:prstGeom>
            <a:noFill/>
          </p:spPr>
          <p:txBody>
            <a:bodyPr wrap="square" lIns="0" tIns="0" rIns="0" bIns="0" rtlCol="0">
              <a:noAutofit/>
            </a:bodyPr>
            <a:lstStyle/>
            <a:p>
              <a:pPr algn="ctr"/>
              <a:r>
                <a:rPr lang="en-US" sz="1000" b="1" dirty="0" smtClean="0">
                  <a:solidFill>
                    <a:schemeClr val="bg1">
                      <a:lumMod val="75000"/>
                    </a:schemeClr>
                  </a:solidFill>
                </a:rPr>
                <a:t>Day 1</a:t>
              </a:r>
              <a:endParaRPr lang="en-US" sz="1000" b="1" dirty="0">
                <a:solidFill>
                  <a:schemeClr val="bg1">
                    <a:lumMod val="75000"/>
                  </a:schemeClr>
                </a:solidFill>
              </a:endParaRPr>
            </a:p>
          </p:txBody>
        </p:sp>
        <p:cxnSp>
          <p:nvCxnSpPr>
            <p:cNvPr id="132" name="Straight Connector 131" title="q lines">
              <a:extLst>
                <a:ext uri="{FF2B5EF4-FFF2-40B4-BE49-F238E27FC236}">
                  <a16:creationId xmlns:a16="http://schemas.microsoft.com/office/drawing/2014/main" id="{8525242B-1608-43FD-AFD8-C0752BC19CC5}"/>
                </a:ext>
              </a:extLst>
            </p:cNvPr>
            <p:cNvCxnSpPr>
              <a:cxnSpLocks/>
            </p:cNvCxnSpPr>
            <p:nvPr/>
          </p:nvCxnSpPr>
          <p:spPr>
            <a:xfrm>
              <a:off x="1827774" y="5778006"/>
              <a:ext cx="0" cy="165471"/>
            </a:xfrm>
            <a:prstGeom prst="line">
              <a:avLst/>
            </a:prstGeom>
            <a:ln cmpd="sng">
              <a:solidFill>
                <a:schemeClr val="bg1"/>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3" name="Rectangle: Rounded Corners 132" title="Year Bar">
              <a:extLst>
                <a:ext uri="{FF2B5EF4-FFF2-40B4-BE49-F238E27FC236}">
                  <a16:creationId xmlns:a16="http://schemas.microsoft.com/office/drawing/2014/main" id="{4C37743A-3538-44BA-B868-17C2D0AFB7D4}"/>
                </a:ext>
              </a:extLst>
            </p:cNvPr>
            <p:cNvSpPr/>
            <p:nvPr/>
          </p:nvSpPr>
          <p:spPr>
            <a:xfrm>
              <a:off x="1147185" y="6381274"/>
              <a:ext cx="4675347" cy="1689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a:extLst>
                <a:ext uri="{FF2B5EF4-FFF2-40B4-BE49-F238E27FC236}">
                  <a16:creationId xmlns:a16="http://schemas.microsoft.com/office/drawing/2014/main" id="{EBA5B998-664F-41CB-9F88-8CD0B93741AE}"/>
                </a:ext>
              </a:extLst>
            </p:cNvPr>
            <p:cNvSpPr txBox="1"/>
            <p:nvPr/>
          </p:nvSpPr>
          <p:spPr>
            <a:xfrm>
              <a:off x="107438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35" name="TextBox 134">
              <a:extLst>
                <a:ext uri="{FF2B5EF4-FFF2-40B4-BE49-F238E27FC236}">
                  <a16:creationId xmlns:a16="http://schemas.microsoft.com/office/drawing/2014/main" id="{859738A3-7786-4A1F-B765-ED6DCAB5FF0C}"/>
                </a:ext>
              </a:extLst>
            </p:cNvPr>
            <p:cNvSpPr txBox="1"/>
            <p:nvPr/>
          </p:nvSpPr>
          <p:spPr>
            <a:xfrm>
              <a:off x="172183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36" name="TextBox 135">
              <a:extLst>
                <a:ext uri="{FF2B5EF4-FFF2-40B4-BE49-F238E27FC236}">
                  <a16:creationId xmlns:a16="http://schemas.microsoft.com/office/drawing/2014/main" id="{0CFED652-4D0D-4E2E-B455-A99DA8259663}"/>
                </a:ext>
              </a:extLst>
            </p:cNvPr>
            <p:cNvSpPr txBox="1"/>
            <p:nvPr/>
          </p:nvSpPr>
          <p:spPr>
            <a:xfrm>
              <a:off x="236928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37" name="TextBox 136">
              <a:extLst>
                <a:ext uri="{FF2B5EF4-FFF2-40B4-BE49-F238E27FC236}">
                  <a16:creationId xmlns:a16="http://schemas.microsoft.com/office/drawing/2014/main" id="{D3D0A530-0EF2-435F-A56C-162E103D5160}"/>
                </a:ext>
              </a:extLst>
            </p:cNvPr>
            <p:cNvSpPr txBox="1"/>
            <p:nvPr/>
          </p:nvSpPr>
          <p:spPr>
            <a:xfrm>
              <a:off x="301673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cxnSp>
          <p:nvCxnSpPr>
            <p:cNvPr id="138" name="Straight Connector 137" title="q lines">
              <a:extLst>
                <a:ext uri="{FF2B5EF4-FFF2-40B4-BE49-F238E27FC236}">
                  <a16:creationId xmlns:a16="http://schemas.microsoft.com/office/drawing/2014/main" id="{CFB9DA9F-B161-4D72-B8F0-49AC7194A700}"/>
                </a:ext>
              </a:extLst>
            </p:cNvPr>
            <p:cNvCxnSpPr>
              <a:cxnSpLocks/>
            </p:cNvCxnSpPr>
            <p:nvPr/>
          </p:nvCxnSpPr>
          <p:spPr>
            <a:xfrm>
              <a:off x="1180492" y="5778006"/>
              <a:ext cx="0" cy="165471"/>
            </a:xfrm>
            <a:prstGeom prst="line">
              <a:avLst/>
            </a:prstGeom>
            <a:ln cmpd="sng">
              <a:solidFill>
                <a:schemeClr val="bg1"/>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48" name="Group 147" descr="Year 2">
            <a:extLst>
              <a:ext uri="{FF2B5EF4-FFF2-40B4-BE49-F238E27FC236}">
                <a16:creationId xmlns:a16="http://schemas.microsoft.com/office/drawing/2014/main" id="{15DD5FFE-D289-450F-A59A-C1AB5531BFF0}"/>
              </a:ext>
            </a:extLst>
          </p:cNvPr>
          <p:cNvGrpSpPr/>
          <p:nvPr/>
        </p:nvGrpSpPr>
        <p:grpSpPr>
          <a:xfrm>
            <a:off x="3654860" y="4976812"/>
            <a:ext cx="1817150" cy="426139"/>
            <a:chOff x="3642967" y="5778006"/>
            <a:chExt cx="2198751" cy="515628"/>
          </a:xfrm>
        </p:grpSpPr>
        <p:sp>
          <p:nvSpPr>
            <p:cNvPr id="149" name="Oval 148">
              <a:extLst>
                <a:ext uri="{FF2B5EF4-FFF2-40B4-BE49-F238E27FC236}">
                  <a16:creationId xmlns:a16="http://schemas.microsoft.com/office/drawing/2014/main" id="{31A603CE-8FF2-4B39-856E-14649B121F43}"/>
                </a:ext>
              </a:extLst>
            </p:cNvPr>
            <p:cNvSpPr/>
            <p:nvPr/>
          </p:nvSpPr>
          <p:spPr>
            <a:xfrm>
              <a:off x="5585704"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993F38B1-1E20-4CA0-A982-DDD5BF4C40BE}"/>
                </a:ext>
              </a:extLst>
            </p:cNvPr>
            <p:cNvSpPr/>
            <p:nvPr/>
          </p:nvSpPr>
          <p:spPr>
            <a:xfrm>
              <a:off x="4936679"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AE5342EC-FC43-474B-A445-36FB315F70DD}"/>
                </a:ext>
              </a:extLst>
            </p:cNvPr>
            <p:cNvSpPr/>
            <p:nvPr/>
          </p:nvSpPr>
          <p:spPr>
            <a:xfrm>
              <a:off x="4300157"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E70C2308-9164-4B5E-8BD9-26D047C7EBE7}"/>
                </a:ext>
              </a:extLst>
            </p:cNvPr>
            <p:cNvSpPr/>
            <p:nvPr/>
          </p:nvSpPr>
          <p:spPr>
            <a:xfrm>
              <a:off x="3642967"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3" name="Straight Connector 152" title="q lines">
              <a:extLst>
                <a:ext uri="{FF2B5EF4-FFF2-40B4-BE49-F238E27FC236}">
                  <a16:creationId xmlns:a16="http://schemas.microsoft.com/office/drawing/2014/main" id="{8232BEEE-4D8D-45C5-90F3-45E7187A4FE6}"/>
                </a:ext>
              </a:extLst>
            </p:cNvPr>
            <p:cNvCxnSpPr>
              <a:cxnSpLocks/>
            </p:cNvCxnSpPr>
            <p:nvPr/>
          </p:nvCxnSpPr>
          <p:spPr>
            <a:xfrm>
              <a:off x="4416902"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4" name="Straight Connector 153" title="q lines">
              <a:extLst>
                <a:ext uri="{FF2B5EF4-FFF2-40B4-BE49-F238E27FC236}">
                  <a16:creationId xmlns:a16="http://schemas.microsoft.com/office/drawing/2014/main" id="{CC577F45-2CDA-49EB-9FDC-E0E40482BD95}"/>
                </a:ext>
              </a:extLst>
            </p:cNvPr>
            <p:cNvCxnSpPr>
              <a:cxnSpLocks/>
            </p:cNvCxnSpPr>
            <p:nvPr/>
          </p:nvCxnSpPr>
          <p:spPr>
            <a:xfrm>
              <a:off x="5064184"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5" name="Straight Connector 154" title="q lines">
              <a:extLst>
                <a:ext uri="{FF2B5EF4-FFF2-40B4-BE49-F238E27FC236}">
                  <a16:creationId xmlns:a16="http://schemas.microsoft.com/office/drawing/2014/main" id="{0E2105A2-4491-4C10-8E24-723131B6178D}"/>
                </a:ext>
              </a:extLst>
            </p:cNvPr>
            <p:cNvCxnSpPr>
              <a:cxnSpLocks/>
            </p:cNvCxnSpPr>
            <p:nvPr/>
          </p:nvCxnSpPr>
          <p:spPr>
            <a:xfrm>
              <a:off x="5711466"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D925091D-E1C9-4BE3-A8B3-38246D46B7E8}"/>
                </a:ext>
              </a:extLst>
            </p:cNvPr>
            <p:cNvSpPr txBox="1"/>
            <p:nvPr/>
          </p:nvSpPr>
          <p:spPr>
            <a:xfrm>
              <a:off x="366418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59" name="TextBox 158">
              <a:extLst>
                <a:ext uri="{FF2B5EF4-FFF2-40B4-BE49-F238E27FC236}">
                  <a16:creationId xmlns:a16="http://schemas.microsoft.com/office/drawing/2014/main" id="{8EEED4E1-8ADF-4201-8409-1DDFED40714E}"/>
                </a:ext>
              </a:extLst>
            </p:cNvPr>
            <p:cNvSpPr txBox="1"/>
            <p:nvPr/>
          </p:nvSpPr>
          <p:spPr>
            <a:xfrm>
              <a:off x="431163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60" name="TextBox 159">
              <a:extLst>
                <a:ext uri="{FF2B5EF4-FFF2-40B4-BE49-F238E27FC236}">
                  <a16:creationId xmlns:a16="http://schemas.microsoft.com/office/drawing/2014/main" id="{E29DFBB5-DA29-4A45-A1AF-41AB8CFA99C5}"/>
                </a:ext>
              </a:extLst>
            </p:cNvPr>
            <p:cNvSpPr txBox="1"/>
            <p:nvPr/>
          </p:nvSpPr>
          <p:spPr>
            <a:xfrm>
              <a:off x="495908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61" name="TextBox 160">
              <a:extLst>
                <a:ext uri="{FF2B5EF4-FFF2-40B4-BE49-F238E27FC236}">
                  <a16:creationId xmlns:a16="http://schemas.microsoft.com/office/drawing/2014/main" id="{B7BA2866-8CF0-447B-9673-9A8A4480EEE6}"/>
                </a:ext>
              </a:extLst>
            </p:cNvPr>
            <p:cNvSpPr txBox="1"/>
            <p:nvPr/>
          </p:nvSpPr>
          <p:spPr>
            <a:xfrm>
              <a:off x="560653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cxnSp>
          <p:nvCxnSpPr>
            <p:cNvPr id="162" name="Straight Connector 161" title="q lines">
              <a:extLst>
                <a:ext uri="{FF2B5EF4-FFF2-40B4-BE49-F238E27FC236}">
                  <a16:creationId xmlns:a16="http://schemas.microsoft.com/office/drawing/2014/main" id="{511BD1DE-1605-4D71-A32F-7102FFF2D955}"/>
                </a:ext>
              </a:extLst>
            </p:cNvPr>
            <p:cNvCxnSpPr>
              <a:cxnSpLocks/>
            </p:cNvCxnSpPr>
            <p:nvPr/>
          </p:nvCxnSpPr>
          <p:spPr>
            <a:xfrm>
              <a:off x="3769620"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72" name="Group 171" descr="Year 3&#10;">
            <a:extLst>
              <a:ext uri="{FF2B5EF4-FFF2-40B4-BE49-F238E27FC236}">
                <a16:creationId xmlns:a16="http://schemas.microsoft.com/office/drawing/2014/main" id="{AA5032C5-BE6C-49DF-AC7E-B5BEF09D3764}"/>
              </a:ext>
            </a:extLst>
          </p:cNvPr>
          <p:cNvGrpSpPr/>
          <p:nvPr/>
        </p:nvGrpSpPr>
        <p:grpSpPr>
          <a:xfrm>
            <a:off x="5665734" y="4968416"/>
            <a:ext cx="2357170" cy="885583"/>
            <a:chOff x="6076126" y="5778006"/>
            <a:chExt cx="2852176" cy="1071556"/>
          </a:xfrm>
        </p:grpSpPr>
        <p:sp>
          <p:nvSpPr>
            <p:cNvPr id="173" name="Oval 172">
              <a:extLst>
                <a:ext uri="{FF2B5EF4-FFF2-40B4-BE49-F238E27FC236}">
                  <a16:creationId xmlns:a16="http://schemas.microsoft.com/office/drawing/2014/main" id="{C9414434-3C6C-467A-9BD2-B9D4461DD54B}"/>
                </a:ext>
              </a:extLst>
            </p:cNvPr>
            <p:cNvSpPr/>
            <p:nvPr/>
          </p:nvSpPr>
          <p:spPr>
            <a:xfrm>
              <a:off x="8186738"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A6B491E8-A917-4941-916E-BBE91121C3BD}"/>
                </a:ext>
              </a:extLst>
            </p:cNvPr>
            <p:cNvSpPr/>
            <p:nvPr/>
          </p:nvSpPr>
          <p:spPr>
            <a:xfrm>
              <a:off x="7533921"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C2F627D-78A6-4C05-AF89-99939E9EC558}"/>
                </a:ext>
              </a:extLst>
            </p:cNvPr>
            <p:cNvSpPr/>
            <p:nvPr/>
          </p:nvSpPr>
          <p:spPr>
            <a:xfrm>
              <a:off x="6882642"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E2FB7239-A40C-4385-9157-1C82FEF354A4}"/>
                </a:ext>
              </a:extLst>
            </p:cNvPr>
            <p:cNvSpPr/>
            <p:nvPr/>
          </p:nvSpPr>
          <p:spPr>
            <a:xfrm>
              <a:off x="6231556"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 name="Straight Connector 176" title="q lines">
              <a:extLst>
                <a:ext uri="{FF2B5EF4-FFF2-40B4-BE49-F238E27FC236}">
                  <a16:creationId xmlns:a16="http://schemas.microsoft.com/office/drawing/2014/main" id="{5283C79B-5C3C-4EF4-AD5C-8453A1772E4F}"/>
                </a:ext>
              </a:extLst>
            </p:cNvPr>
            <p:cNvCxnSpPr>
              <a:cxnSpLocks/>
            </p:cNvCxnSpPr>
            <p:nvPr/>
          </p:nvCxnSpPr>
          <p:spPr>
            <a:xfrm>
              <a:off x="8300594"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5BC6A90B-FF19-479C-8887-2874E50FC3DE}"/>
                </a:ext>
              </a:extLst>
            </p:cNvPr>
            <p:cNvSpPr txBox="1"/>
            <p:nvPr/>
          </p:nvSpPr>
          <p:spPr>
            <a:xfrm>
              <a:off x="6076126" y="6613825"/>
              <a:ext cx="569010" cy="235737"/>
            </a:xfrm>
            <a:prstGeom prst="rect">
              <a:avLst/>
            </a:prstGeom>
            <a:noFill/>
          </p:spPr>
          <p:txBody>
            <a:bodyPr wrap="square" lIns="0" tIns="0" rIns="0" bIns="0" rtlCol="0">
              <a:noAutofit/>
            </a:bodyPr>
            <a:lstStyle/>
            <a:p>
              <a:pPr algn="ctr"/>
              <a:r>
                <a:rPr lang="en-US" sz="1000" b="1" dirty="0" smtClean="0">
                  <a:solidFill>
                    <a:schemeClr val="bg1">
                      <a:lumMod val="75000"/>
                    </a:schemeClr>
                  </a:solidFill>
                </a:rPr>
                <a:t>Days 2-5</a:t>
              </a:r>
              <a:endParaRPr lang="en-US" sz="1000" b="1" dirty="0">
                <a:solidFill>
                  <a:schemeClr val="bg1">
                    <a:lumMod val="75000"/>
                  </a:schemeClr>
                </a:solidFill>
              </a:endParaRPr>
            </a:p>
          </p:txBody>
        </p:sp>
        <p:cxnSp>
          <p:nvCxnSpPr>
            <p:cNvPr id="179" name="Straight Connector 178" title="q lines">
              <a:extLst>
                <a:ext uri="{FF2B5EF4-FFF2-40B4-BE49-F238E27FC236}">
                  <a16:creationId xmlns:a16="http://schemas.microsoft.com/office/drawing/2014/main" id="{5A174059-5332-4611-B673-75132A3FBC7C}"/>
                </a:ext>
              </a:extLst>
            </p:cNvPr>
            <p:cNvCxnSpPr>
              <a:cxnSpLocks/>
            </p:cNvCxnSpPr>
            <p:nvPr/>
          </p:nvCxnSpPr>
          <p:spPr>
            <a:xfrm>
              <a:off x="7006030"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80" name="Rectangle: Rounded Corners 179" title="Year Bar">
              <a:extLst>
                <a:ext uri="{FF2B5EF4-FFF2-40B4-BE49-F238E27FC236}">
                  <a16:creationId xmlns:a16="http://schemas.microsoft.com/office/drawing/2014/main" id="{BFFC4FF8-DF5C-49AD-B20A-CAC1E60FE5D3}"/>
                </a:ext>
              </a:extLst>
            </p:cNvPr>
            <p:cNvSpPr/>
            <p:nvPr/>
          </p:nvSpPr>
          <p:spPr>
            <a:xfrm>
              <a:off x="6354973" y="6392493"/>
              <a:ext cx="2573329" cy="16485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extBox 180">
              <a:extLst>
                <a:ext uri="{FF2B5EF4-FFF2-40B4-BE49-F238E27FC236}">
                  <a16:creationId xmlns:a16="http://schemas.microsoft.com/office/drawing/2014/main" id="{2D432622-AC8F-4657-9256-C41C2886DE0D}"/>
                </a:ext>
              </a:extLst>
            </p:cNvPr>
            <p:cNvSpPr txBox="1"/>
            <p:nvPr/>
          </p:nvSpPr>
          <p:spPr>
            <a:xfrm>
              <a:off x="625398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82" name="TextBox 181">
              <a:extLst>
                <a:ext uri="{FF2B5EF4-FFF2-40B4-BE49-F238E27FC236}">
                  <a16:creationId xmlns:a16="http://schemas.microsoft.com/office/drawing/2014/main" id="{B59F59E8-213D-4B3A-A3ED-25E2B195260C}"/>
                </a:ext>
              </a:extLst>
            </p:cNvPr>
            <p:cNvSpPr txBox="1"/>
            <p:nvPr/>
          </p:nvSpPr>
          <p:spPr>
            <a:xfrm>
              <a:off x="690143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83" name="TextBox 182">
              <a:extLst>
                <a:ext uri="{FF2B5EF4-FFF2-40B4-BE49-F238E27FC236}">
                  <a16:creationId xmlns:a16="http://schemas.microsoft.com/office/drawing/2014/main" id="{32EB56A5-3F02-4D53-988E-99900D595527}"/>
                </a:ext>
              </a:extLst>
            </p:cNvPr>
            <p:cNvSpPr txBox="1"/>
            <p:nvPr/>
          </p:nvSpPr>
          <p:spPr>
            <a:xfrm>
              <a:off x="754888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184" name="TextBox 183">
              <a:extLst>
                <a:ext uri="{FF2B5EF4-FFF2-40B4-BE49-F238E27FC236}">
                  <a16:creationId xmlns:a16="http://schemas.microsoft.com/office/drawing/2014/main" id="{166DBB5B-358D-4823-BF7B-70B480144135}"/>
                </a:ext>
              </a:extLst>
            </p:cNvPr>
            <p:cNvSpPr txBox="1"/>
            <p:nvPr/>
          </p:nvSpPr>
          <p:spPr>
            <a:xfrm>
              <a:off x="819633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cxnSp>
          <p:nvCxnSpPr>
            <p:cNvPr id="185" name="Straight Connector 184" title="q lines">
              <a:extLst>
                <a:ext uri="{FF2B5EF4-FFF2-40B4-BE49-F238E27FC236}">
                  <a16:creationId xmlns:a16="http://schemas.microsoft.com/office/drawing/2014/main" id="{9E19B324-0C76-44E2-8B67-97196C3D572A}"/>
                </a:ext>
              </a:extLst>
            </p:cNvPr>
            <p:cNvCxnSpPr>
              <a:cxnSpLocks/>
            </p:cNvCxnSpPr>
            <p:nvPr/>
          </p:nvCxnSpPr>
          <p:spPr>
            <a:xfrm>
              <a:off x="6358748"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6" name="Straight Connector 185" title="q lines">
              <a:extLst>
                <a:ext uri="{FF2B5EF4-FFF2-40B4-BE49-F238E27FC236}">
                  <a16:creationId xmlns:a16="http://schemas.microsoft.com/office/drawing/2014/main" id="{3D480536-6A1F-475D-AA37-28841B92D204}"/>
                </a:ext>
              </a:extLst>
            </p:cNvPr>
            <p:cNvCxnSpPr>
              <a:cxnSpLocks/>
            </p:cNvCxnSpPr>
            <p:nvPr/>
          </p:nvCxnSpPr>
          <p:spPr>
            <a:xfrm>
              <a:off x="7653312"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205" name="Group 204" descr="Year 4">
            <a:extLst>
              <a:ext uri="{FF2B5EF4-FFF2-40B4-BE49-F238E27FC236}">
                <a16:creationId xmlns:a16="http://schemas.microsoft.com/office/drawing/2014/main" id="{ADF45298-5591-41CF-A30F-94CCE7EE78FD}"/>
              </a:ext>
            </a:extLst>
          </p:cNvPr>
          <p:cNvGrpSpPr/>
          <p:nvPr/>
        </p:nvGrpSpPr>
        <p:grpSpPr>
          <a:xfrm>
            <a:off x="7805873" y="4976812"/>
            <a:ext cx="2369009" cy="885583"/>
            <a:chOff x="8665694" y="5778006"/>
            <a:chExt cx="2866501" cy="1071556"/>
          </a:xfrm>
        </p:grpSpPr>
        <p:sp>
          <p:nvSpPr>
            <p:cNvPr id="206" name="Oval 205">
              <a:extLst>
                <a:ext uri="{FF2B5EF4-FFF2-40B4-BE49-F238E27FC236}">
                  <a16:creationId xmlns:a16="http://schemas.microsoft.com/office/drawing/2014/main" id="{C2A14588-267C-4619-A4EE-16B4DF29593D}"/>
                </a:ext>
              </a:extLst>
            </p:cNvPr>
            <p:cNvSpPr/>
            <p:nvPr/>
          </p:nvSpPr>
          <p:spPr>
            <a:xfrm>
              <a:off x="10773302"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a:extLst>
                <a:ext uri="{FF2B5EF4-FFF2-40B4-BE49-F238E27FC236}">
                  <a16:creationId xmlns:a16="http://schemas.microsoft.com/office/drawing/2014/main" id="{E4BCD234-8510-4F1F-8FE4-69775B2C1C4F}"/>
                </a:ext>
              </a:extLst>
            </p:cNvPr>
            <p:cNvSpPr/>
            <p:nvPr/>
          </p:nvSpPr>
          <p:spPr>
            <a:xfrm>
              <a:off x="10122723"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Oval 207">
              <a:extLst>
                <a:ext uri="{FF2B5EF4-FFF2-40B4-BE49-F238E27FC236}">
                  <a16:creationId xmlns:a16="http://schemas.microsoft.com/office/drawing/2014/main" id="{860EF826-5B03-479A-9FC1-298F97386A96}"/>
                </a:ext>
              </a:extLst>
            </p:cNvPr>
            <p:cNvSpPr/>
            <p:nvPr/>
          </p:nvSpPr>
          <p:spPr>
            <a:xfrm>
              <a:off x="9475478"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a:extLst>
                <a:ext uri="{FF2B5EF4-FFF2-40B4-BE49-F238E27FC236}">
                  <a16:creationId xmlns:a16="http://schemas.microsoft.com/office/drawing/2014/main" id="{A9B3231D-4E48-45F4-9A56-7A9FD1A1A9F9}"/>
                </a:ext>
              </a:extLst>
            </p:cNvPr>
            <p:cNvSpPr/>
            <p:nvPr/>
          </p:nvSpPr>
          <p:spPr>
            <a:xfrm>
              <a:off x="8822434" y="6037620"/>
              <a:ext cx="256014" cy="2560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extBox 209">
              <a:extLst>
                <a:ext uri="{FF2B5EF4-FFF2-40B4-BE49-F238E27FC236}">
                  <a16:creationId xmlns:a16="http://schemas.microsoft.com/office/drawing/2014/main" id="{AF7D6179-75F7-487E-B782-DE544E350CFF}"/>
                </a:ext>
              </a:extLst>
            </p:cNvPr>
            <p:cNvSpPr txBox="1"/>
            <p:nvPr/>
          </p:nvSpPr>
          <p:spPr>
            <a:xfrm>
              <a:off x="8665694" y="6613825"/>
              <a:ext cx="569010" cy="235737"/>
            </a:xfrm>
            <a:prstGeom prst="rect">
              <a:avLst/>
            </a:prstGeom>
            <a:noFill/>
          </p:spPr>
          <p:txBody>
            <a:bodyPr wrap="square" lIns="0" tIns="0" rIns="0" bIns="0" rtlCol="0">
              <a:noAutofit/>
            </a:bodyPr>
            <a:lstStyle/>
            <a:p>
              <a:pPr algn="ctr"/>
              <a:r>
                <a:rPr lang="en-US" sz="1000" b="1" dirty="0" smtClean="0">
                  <a:solidFill>
                    <a:schemeClr val="bg1">
                      <a:lumMod val="75000"/>
                    </a:schemeClr>
                  </a:solidFill>
                </a:rPr>
                <a:t>Day 6-10</a:t>
              </a:r>
              <a:endParaRPr lang="en-US" sz="1000" b="1" dirty="0">
                <a:solidFill>
                  <a:schemeClr val="bg1">
                    <a:lumMod val="75000"/>
                  </a:schemeClr>
                </a:solidFill>
              </a:endParaRPr>
            </a:p>
          </p:txBody>
        </p:sp>
        <p:cxnSp>
          <p:nvCxnSpPr>
            <p:cNvPr id="211" name="Straight Connector 210" title="q lines">
              <a:extLst>
                <a:ext uri="{FF2B5EF4-FFF2-40B4-BE49-F238E27FC236}">
                  <a16:creationId xmlns:a16="http://schemas.microsoft.com/office/drawing/2014/main" id="{2B5BDFFF-C44A-4A98-BCD0-AA5312FBE603}"/>
                </a:ext>
              </a:extLst>
            </p:cNvPr>
            <p:cNvCxnSpPr>
              <a:cxnSpLocks/>
            </p:cNvCxnSpPr>
            <p:nvPr/>
          </p:nvCxnSpPr>
          <p:spPr>
            <a:xfrm>
              <a:off x="10889715"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12" name="Straight Connector 211" title="q lines">
              <a:extLst>
                <a:ext uri="{FF2B5EF4-FFF2-40B4-BE49-F238E27FC236}">
                  <a16:creationId xmlns:a16="http://schemas.microsoft.com/office/drawing/2014/main" id="{E21CAA91-1529-4B52-B8CF-CB31FA124879}"/>
                </a:ext>
              </a:extLst>
            </p:cNvPr>
            <p:cNvCxnSpPr>
              <a:cxnSpLocks/>
            </p:cNvCxnSpPr>
            <p:nvPr/>
          </p:nvCxnSpPr>
          <p:spPr>
            <a:xfrm>
              <a:off x="9595158"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13" name="Rectangle: Rounded Corners 212" title="Year Bar">
              <a:extLst>
                <a:ext uri="{FF2B5EF4-FFF2-40B4-BE49-F238E27FC236}">
                  <a16:creationId xmlns:a16="http://schemas.microsoft.com/office/drawing/2014/main" id="{F4913551-B93F-43EB-A7F1-CF95BCFCFC20}"/>
                </a:ext>
              </a:extLst>
            </p:cNvPr>
            <p:cNvSpPr/>
            <p:nvPr/>
          </p:nvSpPr>
          <p:spPr>
            <a:xfrm>
              <a:off x="8958866" y="6387322"/>
              <a:ext cx="2573329" cy="16485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extBox 213">
              <a:extLst>
                <a:ext uri="{FF2B5EF4-FFF2-40B4-BE49-F238E27FC236}">
                  <a16:creationId xmlns:a16="http://schemas.microsoft.com/office/drawing/2014/main" id="{40335931-2B95-4764-8C26-AFFB9AF18C85}"/>
                </a:ext>
              </a:extLst>
            </p:cNvPr>
            <p:cNvSpPr txBox="1"/>
            <p:nvPr/>
          </p:nvSpPr>
          <p:spPr>
            <a:xfrm>
              <a:off x="884378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215" name="TextBox 214">
              <a:extLst>
                <a:ext uri="{FF2B5EF4-FFF2-40B4-BE49-F238E27FC236}">
                  <a16:creationId xmlns:a16="http://schemas.microsoft.com/office/drawing/2014/main" id="{3B332ECE-5BAA-41D4-9D9E-17BA0710E95C}"/>
                </a:ext>
              </a:extLst>
            </p:cNvPr>
            <p:cNvSpPr txBox="1"/>
            <p:nvPr/>
          </p:nvSpPr>
          <p:spPr>
            <a:xfrm>
              <a:off x="949123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216" name="TextBox 215">
              <a:extLst>
                <a:ext uri="{FF2B5EF4-FFF2-40B4-BE49-F238E27FC236}">
                  <a16:creationId xmlns:a16="http://schemas.microsoft.com/office/drawing/2014/main" id="{931D5004-7C41-4BBF-AFF8-6DD5EA1A62C8}"/>
                </a:ext>
              </a:extLst>
            </p:cNvPr>
            <p:cNvSpPr txBox="1"/>
            <p:nvPr/>
          </p:nvSpPr>
          <p:spPr>
            <a:xfrm>
              <a:off x="1013868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sp>
          <p:nvSpPr>
            <p:cNvPr id="217" name="TextBox 216">
              <a:extLst>
                <a:ext uri="{FF2B5EF4-FFF2-40B4-BE49-F238E27FC236}">
                  <a16:creationId xmlns:a16="http://schemas.microsoft.com/office/drawing/2014/main" id="{A33127CC-D2C6-47C3-8E7A-61FCB7F29768}"/>
                </a:ext>
              </a:extLst>
            </p:cNvPr>
            <p:cNvSpPr txBox="1"/>
            <p:nvPr/>
          </p:nvSpPr>
          <p:spPr>
            <a:xfrm>
              <a:off x="10786131" y="6102356"/>
              <a:ext cx="216000" cy="144000"/>
            </a:xfrm>
            <a:prstGeom prst="rect">
              <a:avLst/>
            </a:prstGeom>
            <a:noFill/>
          </p:spPr>
          <p:txBody>
            <a:bodyPr wrap="square" lIns="0" tIns="0" rIns="0" bIns="0" rtlCol="0" anchor="ctr">
              <a:noAutofit/>
            </a:bodyPr>
            <a:lstStyle/>
            <a:p>
              <a:pPr algn="ctr"/>
              <a:endParaRPr lang="en-US" sz="800" dirty="0">
                <a:solidFill>
                  <a:schemeClr val="tx1">
                    <a:lumMod val="85000"/>
                    <a:lumOff val="15000"/>
                  </a:schemeClr>
                </a:solidFill>
              </a:endParaRPr>
            </a:p>
          </p:txBody>
        </p:sp>
        <p:cxnSp>
          <p:nvCxnSpPr>
            <p:cNvPr id="218" name="Straight Connector 217" title="q lines">
              <a:extLst>
                <a:ext uri="{FF2B5EF4-FFF2-40B4-BE49-F238E27FC236}">
                  <a16:creationId xmlns:a16="http://schemas.microsoft.com/office/drawing/2014/main" id="{430970C2-5EC5-4774-A863-8C3E48BEFA87}"/>
                </a:ext>
              </a:extLst>
            </p:cNvPr>
            <p:cNvCxnSpPr>
              <a:cxnSpLocks/>
            </p:cNvCxnSpPr>
            <p:nvPr/>
          </p:nvCxnSpPr>
          <p:spPr>
            <a:xfrm>
              <a:off x="8947876"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19" name="Straight Connector 218" title="q lines">
              <a:extLst>
                <a:ext uri="{FF2B5EF4-FFF2-40B4-BE49-F238E27FC236}">
                  <a16:creationId xmlns:a16="http://schemas.microsoft.com/office/drawing/2014/main" id="{0CD91AD6-C699-4AFA-9386-DAADD806DF59}"/>
                </a:ext>
              </a:extLst>
            </p:cNvPr>
            <p:cNvCxnSpPr>
              <a:cxnSpLocks/>
            </p:cNvCxnSpPr>
            <p:nvPr/>
          </p:nvCxnSpPr>
          <p:spPr>
            <a:xfrm>
              <a:off x="10242440" y="5778006"/>
              <a:ext cx="0" cy="165471"/>
            </a:xfrm>
            <a:prstGeom prst="line">
              <a:avLst/>
            </a:prstGeom>
            <a:ln cmpd="sng">
              <a:solidFill>
                <a:schemeClr val="bg1">
                  <a:lumMod val="9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226" name="TextBox 225">
            <a:extLst>
              <a:ext uri="{FF2B5EF4-FFF2-40B4-BE49-F238E27FC236}">
                <a16:creationId xmlns:a16="http://schemas.microsoft.com/office/drawing/2014/main" id="{720361B1-6153-4319-BE49-18DE2718A409}"/>
              </a:ext>
            </a:extLst>
          </p:cNvPr>
          <p:cNvSpPr txBox="1"/>
          <p:nvPr/>
        </p:nvSpPr>
        <p:spPr>
          <a:xfrm>
            <a:off x="8131564" y="1825560"/>
            <a:ext cx="2574641" cy="276999"/>
          </a:xfrm>
          <a:prstGeom prst="rect">
            <a:avLst/>
          </a:prstGeom>
          <a:noFill/>
        </p:spPr>
        <p:txBody>
          <a:bodyPr wrap="square" lIns="0" tIns="0" rIns="0" bIns="0" rtlCol="0">
            <a:spAutoFit/>
          </a:bodyPr>
          <a:lstStyle/>
          <a:p>
            <a:r>
              <a:rPr lang="en-US" dirty="0" smtClean="0">
                <a:solidFill>
                  <a:schemeClr val="bg1">
                    <a:lumMod val="85000"/>
                  </a:schemeClr>
                </a:solidFill>
                <a:latin typeface="+mj-lt"/>
              </a:rPr>
              <a:t>Crowdsource identification</a:t>
            </a:r>
            <a:endParaRPr lang="en-US" dirty="0">
              <a:solidFill>
                <a:schemeClr val="bg1">
                  <a:lumMod val="85000"/>
                </a:schemeClr>
              </a:solidFill>
              <a:latin typeface="+mj-lt"/>
            </a:endParaRPr>
          </a:p>
        </p:txBody>
      </p:sp>
      <p:pic>
        <p:nvPicPr>
          <p:cNvPr id="223" name="Graphic 222" descr="Flag">
            <a:extLst>
              <a:ext uri="{FF2B5EF4-FFF2-40B4-BE49-F238E27FC236}">
                <a16:creationId xmlns:a16="http://schemas.microsoft.com/office/drawing/2014/main" id="{99DF536C-80BD-47E2-AE13-8108B01CBB5A}"/>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rcRect l="33525" t="18748" r="17129" b="44918"/>
          <a:stretch/>
        </p:blipFill>
        <p:spPr>
          <a:xfrm flipH="1">
            <a:off x="7621901" y="1846093"/>
            <a:ext cx="474099" cy="349077"/>
          </a:xfrm>
          <a:prstGeom prst="rect">
            <a:avLst/>
          </a:prstGeom>
        </p:spPr>
      </p:pic>
      <p:sp>
        <p:nvSpPr>
          <p:cNvPr id="244" name="Graphic 239" descr="Icon Checked">
            <a:extLst>
              <a:ext uri="{FF2B5EF4-FFF2-40B4-BE49-F238E27FC236}">
                <a16:creationId xmlns:a16="http://schemas.microsoft.com/office/drawing/2014/main" id="{0E602EF6-D61B-4452-A065-8E4137649A38}"/>
              </a:ext>
            </a:extLst>
          </p:cNvPr>
          <p:cNvSpPr/>
          <p:nvPr/>
        </p:nvSpPr>
        <p:spPr>
          <a:xfrm>
            <a:off x="5761517" y="2714986"/>
            <a:ext cx="80876" cy="57790"/>
          </a:xfrm>
          <a:custGeom>
            <a:avLst/>
            <a:gdLst>
              <a:gd name="connsiteX0" fmla="*/ 14599 w 80875"/>
              <a:gd name="connsiteY0" fmla="*/ 28932 h 57790"/>
              <a:gd name="connsiteX1" fmla="*/ 3291 w 80875"/>
              <a:gd name="connsiteY1" fmla="*/ 27799 h 57790"/>
              <a:gd name="connsiteX2" fmla="*/ 1577 w 80875"/>
              <a:gd name="connsiteY2" fmla="*/ 35281 h 57790"/>
              <a:gd name="connsiteX3" fmla="*/ 24222 w 80875"/>
              <a:gd name="connsiteY3" fmla="*/ 55614 h 57790"/>
              <a:gd name="connsiteX4" fmla="*/ 37696 w 80875"/>
              <a:gd name="connsiteY4" fmla="*/ 55162 h 57790"/>
              <a:gd name="connsiteX5" fmla="*/ 79751 w 80875"/>
              <a:gd name="connsiteY5" fmla="*/ 8074 h 57790"/>
              <a:gd name="connsiteX6" fmla="*/ 76903 w 80875"/>
              <a:gd name="connsiteY6" fmla="*/ 745 h 57790"/>
              <a:gd name="connsiteX7" fmla="*/ 65826 w 80875"/>
              <a:gd name="connsiteY7" fmla="*/ 2630 h 57790"/>
              <a:gd name="connsiteX8" fmla="*/ 29991 w 80875"/>
              <a:gd name="connsiteY8" fmla="*/ 42753 h 57790"/>
              <a:gd name="connsiteX9" fmla="*/ 14599 w 80875"/>
              <a:gd name="connsiteY9" fmla="*/ 28932 h 5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75" h="57790">
                <a:moveTo>
                  <a:pt x="14599" y="28932"/>
                </a:moveTo>
                <a:cubicBezTo>
                  <a:pt x="11949" y="26553"/>
                  <a:pt x="6887" y="26046"/>
                  <a:pt x="3291" y="27799"/>
                </a:cubicBezTo>
                <a:cubicBezTo>
                  <a:pt x="-305" y="29552"/>
                  <a:pt x="-1073" y="32901"/>
                  <a:pt x="1577" y="35281"/>
                </a:cubicBezTo>
                <a:lnTo>
                  <a:pt x="24222" y="55614"/>
                </a:lnTo>
                <a:cubicBezTo>
                  <a:pt x="27661" y="58702"/>
                  <a:pt x="34747" y="58464"/>
                  <a:pt x="37696" y="55162"/>
                </a:cubicBezTo>
                <a:lnTo>
                  <a:pt x="79751" y="8074"/>
                </a:lnTo>
                <a:cubicBezTo>
                  <a:pt x="82024" y="5530"/>
                  <a:pt x="80749" y="2248"/>
                  <a:pt x="76903" y="745"/>
                </a:cubicBezTo>
                <a:cubicBezTo>
                  <a:pt x="73058" y="-758"/>
                  <a:pt x="68098" y="85"/>
                  <a:pt x="65826" y="2630"/>
                </a:cubicBezTo>
                <a:lnTo>
                  <a:pt x="29991" y="42753"/>
                </a:lnTo>
                <a:lnTo>
                  <a:pt x="14599" y="28932"/>
                </a:lnTo>
                <a:close/>
              </a:path>
            </a:pathLst>
          </a:custGeom>
          <a:solidFill>
            <a:schemeClr val="bg1"/>
          </a:solidFill>
          <a:ln w="1810" cap="flat">
            <a:noFill/>
            <a:prstDash val="solid"/>
            <a:miter/>
          </a:ln>
        </p:spPr>
        <p:txBody>
          <a:bodyPr rtlCol="0" anchor="ctr"/>
          <a:lstStyle/>
          <a:p>
            <a:endParaRPr lang="en-US" dirty="0"/>
          </a:p>
        </p:txBody>
      </p:sp>
      <p:sp>
        <p:nvSpPr>
          <p:cNvPr id="245" name="Graphic 239" descr="Icon Checked">
            <a:extLst>
              <a:ext uri="{FF2B5EF4-FFF2-40B4-BE49-F238E27FC236}">
                <a16:creationId xmlns:a16="http://schemas.microsoft.com/office/drawing/2014/main" id="{89E342D8-EF35-4500-811D-022F0C5750D0}"/>
              </a:ext>
            </a:extLst>
          </p:cNvPr>
          <p:cNvSpPr/>
          <p:nvPr/>
        </p:nvSpPr>
        <p:spPr>
          <a:xfrm>
            <a:off x="3604015" y="3134082"/>
            <a:ext cx="80876" cy="57790"/>
          </a:xfrm>
          <a:custGeom>
            <a:avLst/>
            <a:gdLst>
              <a:gd name="connsiteX0" fmla="*/ 14599 w 80875"/>
              <a:gd name="connsiteY0" fmla="*/ 28932 h 57790"/>
              <a:gd name="connsiteX1" fmla="*/ 3291 w 80875"/>
              <a:gd name="connsiteY1" fmla="*/ 27799 h 57790"/>
              <a:gd name="connsiteX2" fmla="*/ 1577 w 80875"/>
              <a:gd name="connsiteY2" fmla="*/ 35281 h 57790"/>
              <a:gd name="connsiteX3" fmla="*/ 24222 w 80875"/>
              <a:gd name="connsiteY3" fmla="*/ 55614 h 57790"/>
              <a:gd name="connsiteX4" fmla="*/ 37696 w 80875"/>
              <a:gd name="connsiteY4" fmla="*/ 55162 h 57790"/>
              <a:gd name="connsiteX5" fmla="*/ 79751 w 80875"/>
              <a:gd name="connsiteY5" fmla="*/ 8074 h 57790"/>
              <a:gd name="connsiteX6" fmla="*/ 76903 w 80875"/>
              <a:gd name="connsiteY6" fmla="*/ 745 h 57790"/>
              <a:gd name="connsiteX7" fmla="*/ 65826 w 80875"/>
              <a:gd name="connsiteY7" fmla="*/ 2630 h 57790"/>
              <a:gd name="connsiteX8" fmla="*/ 29991 w 80875"/>
              <a:gd name="connsiteY8" fmla="*/ 42753 h 57790"/>
              <a:gd name="connsiteX9" fmla="*/ 14599 w 80875"/>
              <a:gd name="connsiteY9" fmla="*/ 28932 h 5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75" h="57790">
                <a:moveTo>
                  <a:pt x="14599" y="28932"/>
                </a:moveTo>
                <a:cubicBezTo>
                  <a:pt x="11949" y="26553"/>
                  <a:pt x="6887" y="26046"/>
                  <a:pt x="3291" y="27799"/>
                </a:cubicBezTo>
                <a:cubicBezTo>
                  <a:pt x="-305" y="29552"/>
                  <a:pt x="-1073" y="32901"/>
                  <a:pt x="1577" y="35281"/>
                </a:cubicBezTo>
                <a:lnTo>
                  <a:pt x="24222" y="55614"/>
                </a:lnTo>
                <a:cubicBezTo>
                  <a:pt x="27661" y="58702"/>
                  <a:pt x="34747" y="58464"/>
                  <a:pt x="37696" y="55162"/>
                </a:cubicBezTo>
                <a:lnTo>
                  <a:pt x="79751" y="8074"/>
                </a:lnTo>
                <a:cubicBezTo>
                  <a:pt x="82024" y="5530"/>
                  <a:pt x="80749" y="2248"/>
                  <a:pt x="76903" y="745"/>
                </a:cubicBezTo>
                <a:cubicBezTo>
                  <a:pt x="73058" y="-758"/>
                  <a:pt x="68098" y="85"/>
                  <a:pt x="65826" y="2630"/>
                </a:cubicBezTo>
                <a:lnTo>
                  <a:pt x="29991" y="42753"/>
                </a:lnTo>
                <a:lnTo>
                  <a:pt x="14599" y="28932"/>
                </a:lnTo>
                <a:close/>
              </a:path>
            </a:pathLst>
          </a:custGeom>
          <a:solidFill>
            <a:schemeClr val="bg1"/>
          </a:solidFill>
          <a:ln w="1810" cap="flat">
            <a:noFill/>
            <a:prstDash val="solid"/>
            <a:miter/>
          </a:ln>
        </p:spPr>
        <p:txBody>
          <a:bodyPr rtlCol="0" anchor="ctr"/>
          <a:lstStyle/>
          <a:p>
            <a:endParaRPr lang="en-US" dirty="0"/>
          </a:p>
        </p:txBody>
      </p:sp>
      <p:sp>
        <p:nvSpPr>
          <p:cNvPr id="246" name="Graphic 239" descr="Icon Checked">
            <a:extLst>
              <a:ext uri="{FF2B5EF4-FFF2-40B4-BE49-F238E27FC236}">
                <a16:creationId xmlns:a16="http://schemas.microsoft.com/office/drawing/2014/main" id="{73C24323-5928-4932-8372-87FC25E7B541}"/>
              </a:ext>
            </a:extLst>
          </p:cNvPr>
          <p:cNvSpPr/>
          <p:nvPr/>
        </p:nvSpPr>
        <p:spPr>
          <a:xfrm>
            <a:off x="1463783" y="3467288"/>
            <a:ext cx="80876" cy="57790"/>
          </a:xfrm>
          <a:custGeom>
            <a:avLst/>
            <a:gdLst>
              <a:gd name="connsiteX0" fmla="*/ 14599 w 80875"/>
              <a:gd name="connsiteY0" fmla="*/ 28932 h 57790"/>
              <a:gd name="connsiteX1" fmla="*/ 3291 w 80875"/>
              <a:gd name="connsiteY1" fmla="*/ 27799 h 57790"/>
              <a:gd name="connsiteX2" fmla="*/ 1577 w 80875"/>
              <a:gd name="connsiteY2" fmla="*/ 35281 h 57790"/>
              <a:gd name="connsiteX3" fmla="*/ 24222 w 80875"/>
              <a:gd name="connsiteY3" fmla="*/ 55614 h 57790"/>
              <a:gd name="connsiteX4" fmla="*/ 37696 w 80875"/>
              <a:gd name="connsiteY4" fmla="*/ 55162 h 57790"/>
              <a:gd name="connsiteX5" fmla="*/ 79751 w 80875"/>
              <a:gd name="connsiteY5" fmla="*/ 8074 h 57790"/>
              <a:gd name="connsiteX6" fmla="*/ 76903 w 80875"/>
              <a:gd name="connsiteY6" fmla="*/ 745 h 57790"/>
              <a:gd name="connsiteX7" fmla="*/ 65826 w 80875"/>
              <a:gd name="connsiteY7" fmla="*/ 2630 h 57790"/>
              <a:gd name="connsiteX8" fmla="*/ 29991 w 80875"/>
              <a:gd name="connsiteY8" fmla="*/ 42753 h 57790"/>
              <a:gd name="connsiteX9" fmla="*/ 14599 w 80875"/>
              <a:gd name="connsiteY9" fmla="*/ 28932 h 5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75" h="57790">
                <a:moveTo>
                  <a:pt x="14599" y="28932"/>
                </a:moveTo>
                <a:cubicBezTo>
                  <a:pt x="11949" y="26553"/>
                  <a:pt x="6887" y="26046"/>
                  <a:pt x="3291" y="27799"/>
                </a:cubicBezTo>
                <a:cubicBezTo>
                  <a:pt x="-305" y="29552"/>
                  <a:pt x="-1073" y="32901"/>
                  <a:pt x="1577" y="35281"/>
                </a:cubicBezTo>
                <a:lnTo>
                  <a:pt x="24222" y="55614"/>
                </a:lnTo>
                <a:cubicBezTo>
                  <a:pt x="27661" y="58702"/>
                  <a:pt x="34747" y="58464"/>
                  <a:pt x="37696" y="55162"/>
                </a:cubicBezTo>
                <a:lnTo>
                  <a:pt x="79751" y="8074"/>
                </a:lnTo>
                <a:cubicBezTo>
                  <a:pt x="82024" y="5530"/>
                  <a:pt x="80749" y="2248"/>
                  <a:pt x="76903" y="745"/>
                </a:cubicBezTo>
                <a:cubicBezTo>
                  <a:pt x="73058" y="-758"/>
                  <a:pt x="68098" y="85"/>
                  <a:pt x="65826" y="2630"/>
                </a:cubicBezTo>
                <a:lnTo>
                  <a:pt x="29991" y="42753"/>
                </a:lnTo>
                <a:lnTo>
                  <a:pt x="14599" y="28932"/>
                </a:lnTo>
                <a:close/>
              </a:path>
            </a:pathLst>
          </a:custGeom>
          <a:solidFill>
            <a:schemeClr val="bg1"/>
          </a:solidFill>
          <a:ln w="1810" cap="flat">
            <a:noFill/>
            <a:prstDash val="solid"/>
            <a:miter/>
          </a:ln>
        </p:spPr>
        <p:txBody>
          <a:bodyPr rtlCol="0" anchor="ctr"/>
          <a:lstStyle/>
          <a:p>
            <a:endParaRPr lang="en-US" dirty="0"/>
          </a:p>
        </p:txBody>
      </p:sp>
      <p:sp>
        <p:nvSpPr>
          <p:cNvPr id="242" name="Graphic 224" descr="Icon Checked">
            <a:extLst>
              <a:ext uri="{FF2B5EF4-FFF2-40B4-BE49-F238E27FC236}">
                <a16:creationId xmlns:a16="http://schemas.microsoft.com/office/drawing/2014/main" id="{3C1D5D02-096E-4AC5-8F00-E5C0CE9BE9E5}"/>
              </a:ext>
            </a:extLst>
          </p:cNvPr>
          <p:cNvSpPr/>
          <p:nvPr/>
        </p:nvSpPr>
        <p:spPr>
          <a:xfrm>
            <a:off x="7621624" y="1132039"/>
            <a:ext cx="214078" cy="173635"/>
          </a:xfrm>
          <a:custGeom>
            <a:avLst/>
            <a:gdLst>
              <a:gd name="connsiteX0" fmla="*/ 23512 w 130250"/>
              <a:gd name="connsiteY0" fmla="*/ 46596 h 93071"/>
              <a:gd name="connsiteX1" fmla="*/ 5299 w 130250"/>
              <a:gd name="connsiteY1" fmla="*/ 44770 h 93071"/>
              <a:gd name="connsiteX2" fmla="*/ 2540 w 130250"/>
              <a:gd name="connsiteY2" fmla="*/ 56820 h 93071"/>
              <a:gd name="connsiteX3" fmla="*/ 39010 w 130250"/>
              <a:gd name="connsiteY3" fmla="*/ 89567 h 93071"/>
              <a:gd name="connsiteX4" fmla="*/ 60710 w 130250"/>
              <a:gd name="connsiteY4" fmla="*/ 88839 h 93071"/>
              <a:gd name="connsiteX5" fmla="*/ 128440 w 130250"/>
              <a:gd name="connsiteY5" fmla="*/ 13003 h 93071"/>
              <a:gd name="connsiteX6" fmla="*/ 123853 w 130250"/>
              <a:gd name="connsiteY6" fmla="*/ 1200 h 93071"/>
              <a:gd name="connsiteX7" fmla="*/ 106013 w 130250"/>
              <a:gd name="connsiteY7" fmla="*/ 4235 h 93071"/>
              <a:gd name="connsiteX8" fmla="*/ 48300 w 130250"/>
              <a:gd name="connsiteY8" fmla="*/ 68854 h 93071"/>
              <a:gd name="connsiteX9" fmla="*/ 23512 w 130250"/>
              <a:gd name="connsiteY9" fmla="*/ 46596 h 9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50" h="93071">
                <a:moveTo>
                  <a:pt x="23512" y="46596"/>
                </a:moveTo>
                <a:cubicBezTo>
                  <a:pt x="19245" y="42764"/>
                  <a:pt x="11091" y="41947"/>
                  <a:pt x="5299" y="44770"/>
                </a:cubicBezTo>
                <a:cubicBezTo>
                  <a:pt x="-492" y="47593"/>
                  <a:pt x="-1727" y="52988"/>
                  <a:pt x="2540" y="56820"/>
                </a:cubicBezTo>
                <a:lnTo>
                  <a:pt x="39010" y="89567"/>
                </a:lnTo>
                <a:cubicBezTo>
                  <a:pt x="44548" y="94540"/>
                  <a:pt x="55961" y="94157"/>
                  <a:pt x="60710" y="88839"/>
                </a:cubicBezTo>
                <a:lnTo>
                  <a:pt x="128440" y="13003"/>
                </a:lnTo>
                <a:cubicBezTo>
                  <a:pt x="132100" y="8905"/>
                  <a:pt x="130046" y="3621"/>
                  <a:pt x="123853" y="1200"/>
                </a:cubicBezTo>
                <a:cubicBezTo>
                  <a:pt x="117660" y="-1221"/>
                  <a:pt x="109673" y="137"/>
                  <a:pt x="106013" y="4235"/>
                </a:cubicBezTo>
                <a:lnTo>
                  <a:pt x="48300" y="68854"/>
                </a:lnTo>
                <a:lnTo>
                  <a:pt x="23512" y="46596"/>
                </a:lnTo>
                <a:close/>
              </a:path>
            </a:pathLst>
          </a:custGeom>
          <a:solidFill>
            <a:schemeClr val="tx1"/>
          </a:solidFill>
          <a:ln w="2953" cap="flat">
            <a:noFill/>
            <a:prstDash val="solid"/>
            <a:miter/>
          </a:ln>
        </p:spPr>
        <p:txBody>
          <a:bodyPr rtlCol="0" anchor="ctr"/>
          <a:lstStyle/>
          <a:p>
            <a:endParaRPr lang="en-US" dirty="0">
              <a:solidFill>
                <a:schemeClr val="accent1">
                  <a:lumMod val="50000"/>
                </a:schemeClr>
              </a:solidFill>
            </a:endParaRPr>
          </a:p>
        </p:txBody>
      </p:sp>
      <p:sp>
        <p:nvSpPr>
          <p:cNvPr id="227" name="TextBox 226">
            <a:extLst>
              <a:ext uri="{FF2B5EF4-FFF2-40B4-BE49-F238E27FC236}">
                <a16:creationId xmlns:a16="http://schemas.microsoft.com/office/drawing/2014/main" id="{EA023031-7790-463F-AAEB-85A09D470494}"/>
              </a:ext>
            </a:extLst>
          </p:cNvPr>
          <p:cNvSpPr txBox="1"/>
          <p:nvPr/>
        </p:nvSpPr>
        <p:spPr>
          <a:xfrm>
            <a:off x="8048164" y="2150138"/>
            <a:ext cx="2983434" cy="430887"/>
          </a:xfrm>
          <a:prstGeom prst="rect">
            <a:avLst/>
          </a:prstGeom>
          <a:noFill/>
        </p:spPr>
        <p:txBody>
          <a:bodyPr wrap="square" lIns="0" tIns="0" rIns="0" bIns="0" rtlCol="0">
            <a:spAutoFit/>
          </a:bodyPr>
          <a:lstStyle/>
          <a:p>
            <a:r>
              <a:rPr lang="en-US" sz="1400" dirty="0" smtClean="0">
                <a:solidFill>
                  <a:schemeClr val="bg1">
                    <a:lumMod val="85000"/>
                  </a:schemeClr>
                </a:solidFill>
              </a:rPr>
              <a:t>of the best revisions, present feedback to authors and create a new PIL version</a:t>
            </a:r>
            <a:endParaRPr lang="en-US" sz="1400" dirty="0">
              <a:solidFill>
                <a:schemeClr val="bg1">
                  <a:lumMod val="85000"/>
                </a:schemeClr>
              </a:solidFill>
            </a:endParaRPr>
          </a:p>
        </p:txBody>
      </p:sp>
      <p:sp>
        <p:nvSpPr>
          <p:cNvPr id="107" name="Slide Number Placeholder 3">
            <a:extLst>
              <a:ext uri="{FF2B5EF4-FFF2-40B4-BE49-F238E27FC236}">
                <a16:creationId xmlns:a16="http://schemas.microsoft.com/office/drawing/2014/main" id="{98F61CED-575A-4A61-B181-A44246132635}"/>
              </a:ext>
            </a:extLst>
          </p:cNvPr>
          <p:cNvSpPr txBox="1">
            <a:spLocks/>
          </p:cNvSpPr>
          <p:nvPr/>
        </p:nvSpPr>
        <p:spPr>
          <a:xfrm>
            <a:off x="10173320" y="6119513"/>
            <a:ext cx="551167" cy="377825"/>
          </a:xfrm>
          <a:prstGeom prst="rect">
            <a:avLst/>
          </a:prstGeom>
          <a:solidFill>
            <a:schemeClr val="tx2">
              <a:lumMod val="50000"/>
            </a:schemeClr>
          </a:solidFill>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10</a:t>
            </a:r>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44918491"/>
      </p:ext>
    </p:extLst>
  </p:cSld>
  <p:clrMapOvr>
    <a:masterClrMapping/>
  </p:clrMapOvr>
  <mc:AlternateContent xmlns:mc="http://schemas.openxmlformats.org/markup-compatibility/2006">
    <mc:Choice xmlns:p14="http://schemas.microsoft.com/office/powerpoint/2010/main" Requires="p14">
      <p:transition spd="slow" p14:dur="2000" advTm="50777"/>
    </mc:Choice>
    <mc:Fallback>
      <p:transition spd="slow" advTm="5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923CFB6-5709-405C-8762-B310D3F21953}"/>
              </a:ext>
            </a:extLst>
          </p:cNvPr>
          <p:cNvPicPr>
            <a:picLocks noGrp="1" noChangeAspect="1"/>
          </p:cNvPicPr>
          <p:nvPr>
            <p:ph type="pic" sz="quarter" idx="12"/>
          </p:nvPr>
        </p:nvPicPr>
        <p:blipFill rotWithShape="1">
          <a:blip r:embed="rId4" cstate="hqprint">
            <a:extLst>
              <a:ext uri="{28A0092B-C50C-407E-A947-70E740481C1C}">
                <a14:useLocalDpi xmlns:a14="http://schemas.microsoft.com/office/drawing/2010/main" val="0"/>
              </a:ext>
            </a:extLst>
          </a:blip>
          <a:srcRect/>
          <a:stretch/>
        </p:blipFill>
        <p:spPr>
          <a:xfrm>
            <a:off x="8891391" y="7646"/>
            <a:ext cx="3278877" cy="6850354"/>
          </a:xfrm>
        </p:spPr>
      </p:pic>
      <p:sp>
        <p:nvSpPr>
          <p:cNvPr id="3" name="Title 2">
            <a:extLst>
              <a:ext uri="{FF2B5EF4-FFF2-40B4-BE49-F238E27FC236}">
                <a16:creationId xmlns:a16="http://schemas.microsoft.com/office/drawing/2014/main" id="{C17F5BF1-88DB-42F2-98A6-4C7FBFC311C4}"/>
              </a:ext>
            </a:extLst>
          </p:cNvPr>
          <p:cNvSpPr>
            <a:spLocks noGrp="1"/>
          </p:cNvSpPr>
          <p:nvPr>
            <p:ph type="ctrTitle"/>
          </p:nvPr>
        </p:nvSpPr>
        <p:spPr>
          <a:xfrm>
            <a:off x="21732" y="7646"/>
            <a:ext cx="8869659" cy="6857999"/>
          </a:xfrm>
        </p:spPr>
        <p:txBody>
          <a:bodyPr>
            <a:normAutofit/>
          </a:bodyPr>
          <a:lstStyle/>
          <a:p>
            <a:r>
              <a:rPr lang="en-US" sz="7200" dirty="0" smtClean="0"/>
              <a:t>Thank you</a:t>
            </a:r>
            <a:endParaRPr lang="en-US" sz="7200" dirty="0"/>
          </a:p>
        </p:txBody>
      </p:sp>
      <p:sp>
        <p:nvSpPr>
          <p:cNvPr id="4" name="Text Placeholder 3">
            <a:extLst>
              <a:ext uri="{FF2B5EF4-FFF2-40B4-BE49-F238E27FC236}">
                <a16:creationId xmlns:a16="http://schemas.microsoft.com/office/drawing/2014/main" id="{7E7E363B-55F5-4528-8A9D-A5D90055CD92}"/>
              </a:ext>
            </a:extLst>
          </p:cNvPr>
          <p:cNvSpPr>
            <a:spLocks noGrp="1"/>
          </p:cNvSpPr>
          <p:nvPr>
            <p:ph type="body" sz="quarter" idx="13"/>
          </p:nvPr>
        </p:nvSpPr>
        <p:spPr>
          <a:xfrm>
            <a:off x="1917700" y="4479004"/>
            <a:ext cx="3314700" cy="330200"/>
          </a:xfrm>
        </p:spPr>
        <p:txBody>
          <a:bodyPr>
            <a:noAutofit/>
          </a:bodyPr>
          <a:lstStyle/>
          <a:p>
            <a:r>
              <a:rPr lang="en-US" dirty="0" smtClean="0"/>
              <a:t>Fernando Santos</a:t>
            </a:r>
            <a:endParaRPr lang="en-US" dirty="0"/>
          </a:p>
        </p:txBody>
      </p:sp>
      <p:sp>
        <p:nvSpPr>
          <p:cNvPr id="5" name="Text Placeholder 4">
            <a:extLst>
              <a:ext uri="{FF2B5EF4-FFF2-40B4-BE49-F238E27FC236}">
                <a16:creationId xmlns:a16="http://schemas.microsoft.com/office/drawing/2014/main" id="{045FEE4F-333C-40EF-B46D-8D25C79C05D2}"/>
              </a:ext>
            </a:extLst>
          </p:cNvPr>
          <p:cNvSpPr>
            <a:spLocks noGrp="1"/>
          </p:cNvSpPr>
          <p:nvPr>
            <p:ph type="body" sz="quarter" idx="14"/>
          </p:nvPr>
        </p:nvSpPr>
        <p:spPr/>
        <p:txBody>
          <a:bodyPr>
            <a:noAutofit/>
          </a:bodyPr>
          <a:lstStyle/>
          <a:p>
            <a:r>
              <a:rPr lang="en-US" sz="1200" dirty="0" smtClean="0"/>
              <a:t>fss1g15@soton.ac.uk</a:t>
            </a:r>
            <a:endParaRPr lang="en-US" sz="1200" dirty="0"/>
          </a:p>
        </p:txBody>
      </p:sp>
      <p:sp>
        <p:nvSpPr>
          <p:cNvPr id="6" name="Text Placeholder 5">
            <a:extLst>
              <a:ext uri="{FF2B5EF4-FFF2-40B4-BE49-F238E27FC236}">
                <a16:creationId xmlns:a16="http://schemas.microsoft.com/office/drawing/2014/main" id="{05F44DEB-FABF-4ADE-B7EB-29DFAFA3DFF6}"/>
              </a:ext>
            </a:extLst>
          </p:cNvPr>
          <p:cNvSpPr>
            <a:spLocks noGrp="1"/>
          </p:cNvSpPr>
          <p:nvPr>
            <p:ph type="body" sz="quarter" idx="15"/>
          </p:nvPr>
        </p:nvSpPr>
        <p:spPr/>
        <p:txBody>
          <a:bodyPr>
            <a:noAutofit/>
          </a:bodyPr>
          <a:lstStyle/>
          <a:p>
            <a:r>
              <a:rPr lang="en-US" sz="1200" dirty="0" smtClean="0"/>
              <a:t>University of Southampton, WAIS group</a:t>
            </a:r>
            <a:endParaRPr lang="en-US" sz="1200" dirty="0"/>
          </a:p>
        </p:txBody>
      </p:sp>
      <p:sp>
        <p:nvSpPr>
          <p:cNvPr id="7" name="Text Placeholder 6">
            <a:extLst>
              <a:ext uri="{FF2B5EF4-FFF2-40B4-BE49-F238E27FC236}">
                <a16:creationId xmlns:a16="http://schemas.microsoft.com/office/drawing/2014/main" id="{CF795760-75DB-4415-BB10-2C6299BBF11C}"/>
              </a:ext>
            </a:extLst>
          </p:cNvPr>
          <p:cNvSpPr>
            <a:spLocks noGrp="1"/>
          </p:cNvSpPr>
          <p:nvPr>
            <p:ph type="body" sz="quarter" idx="16"/>
          </p:nvPr>
        </p:nvSpPr>
        <p:spPr/>
        <p:txBody>
          <a:bodyPr>
            <a:noAutofit/>
          </a:bodyPr>
          <a:lstStyle/>
          <a:p>
            <a:r>
              <a:rPr lang="en-US" sz="1200" dirty="0" smtClean="0"/>
              <a:t>PhD Student</a:t>
            </a:r>
            <a:endParaRPr lang="en-US" sz="1200" dirty="0"/>
          </a:p>
        </p:txBody>
      </p:sp>
      <p:sp>
        <p:nvSpPr>
          <p:cNvPr id="18" name="Rectangle 17">
            <a:extLst>
              <a:ext uri="{FF2B5EF4-FFF2-40B4-BE49-F238E27FC236}">
                <a16:creationId xmlns:a16="http://schemas.microsoft.com/office/drawing/2014/main" id="{AAF39051-1049-4508-8373-6A289966AA59}"/>
              </a:ext>
              <a:ext uri="{C183D7F6-B498-43B3-948B-1728B52AA6E4}">
                <adec:decorative xmlns="" xmlns:adec="http://schemas.microsoft.com/office/drawing/2017/decorative" val="1"/>
              </a:ext>
            </a:extLst>
          </p:cNvPr>
          <p:cNvSpPr/>
          <p:nvPr/>
        </p:nvSpPr>
        <p:spPr>
          <a:xfrm>
            <a:off x="781399" y="2238573"/>
            <a:ext cx="7979143" cy="119042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bject 7" descr="Beige rectangle">
            <a:extLst>
              <a:ext uri="{FF2B5EF4-FFF2-40B4-BE49-F238E27FC236}">
                <a16:creationId xmlns:a16="http://schemas.microsoft.com/office/drawing/2014/main" id="{2D7851E8-1907-4C8A-A16F-E461B5BFA940}"/>
              </a:ext>
            </a:extLst>
          </p:cNvPr>
          <p:cNvSpPr/>
          <p:nvPr/>
        </p:nvSpPr>
        <p:spPr bwMode="white">
          <a:xfrm flipV="1">
            <a:off x="1204699" y="3791668"/>
            <a:ext cx="3470764"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dirty="0"/>
          </a:p>
        </p:txBody>
      </p:sp>
      <p:grpSp>
        <p:nvGrpSpPr>
          <p:cNvPr id="46" name="Group 45" descr="Icon Phone">
            <a:extLst>
              <a:ext uri="{FF2B5EF4-FFF2-40B4-BE49-F238E27FC236}">
                <a16:creationId xmlns:a16="http://schemas.microsoft.com/office/drawing/2014/main" id="{4BB2D73A-DB1F-47D9-9BDA-D6F01A0EDC06}"/>
              </a:ext>
            </a:extLst>
          </p:cNvPr>
          <p:cNvGrpSpPr/>
          <p:nvPr/>
        </p:nvGrpSpPr>
        <p:grpSpPr>
          <a:xfrm>
            <a:off x="1365937" y="5637315"/>
            <a:ext cx="297521" cy="297521"/>
            <a:chOff x="1334697" y="5606075"/>
            <a:chExt cx="360000" cy="360000"/>
          </a:xfrm>
        </p:grpSpPr>
        <p:sp>
          <p:nvSpPr>
            <p:cNvPr id="47" name="Freeform: Shape 46">
              <a:extLst>
                <a:ext uri="{FF2B5EF4-FFF2-40B4-BE49-F238E27FC236}">
                  <a16:creationId xmlns:a16="http://schemas.microsoft.com/office/drawing/2014/main" id="{3C40AF29-F294-4B60-B5B4-56011134948E}"/>
                </a:ext>
              </a:extLst>
            </p:cNvPr>
            <p:cNvSpPr/>
            <p:nvPr/>
          </p:nvSpPr>
          <p:spPr>
            <a:xfrm>
              <a:off x="1423220" y="5624464"/>
              <a:ext cx="257175" cy="257175"/>
            </a:xfrm>
            <a:custGeom>
              <a:avLst/>
              <a:gdLst>
                <a:gd name="connsiteX0" fmla="*/ 0 w 257175"/>
                <a:gd name="connsiteY0" fmla="*/ 163664 h 257175"/>
                <a:gd name="connsiteX1" fmla="*/ 163664 w 257175"/>
                <a:gd name="connsiteY1" fmla="*/ 0 h 257175"/>
                <a:gd name="connsiteX2" fmla="*/ 261323 w 257175"/>
                <a:gd name="connsiteY2" fmla="*/ 97659 h 257175"/>
                <a:gd name="connsiteX3" fmla="*/ 97659 w 257175"/>
                <a:gd name="connsiteY3" fmla="*/ 261323 h 257175"/>
              </a:gdLst>
              <a:ahLst/>
              <a:cxnLst>
                <a:cxn ang="0">
                  <a:pos x="connsiteX0" y="connsiteY0"/>
                </a:cxn>
                <a:cxn ang="0">
                  <a:pos x="connsiteX1" y="connsiteY1"/>
                </a:cxn>
                <a:cxn ang="0">
                  <a:pos x="connsiteX2" y="connsiteY2"/>
                </a:cxn>
                <a:cxn ang="0">
                  <a:pos x="connsiteX3" y="connsiteY3"/>
                </a:cxn>
              </a:cxnLst>
              <a:rect l="l" t="t" r="r" b="b"/>
              <a:pathLst>
                <a:path w="257175" h="257175">
                  <a:moveTo>
                    <a:pt x="0" y="163664"/>
                  </a:moveTo>
                  <a:lnTo>
                    <a:pt x="163664" y="0"/>
                  </a:lnTo>
                  <a:lnTo>
                    <a:pt x="261323" y="97659"/>
                  </a:lnTo>
                  <a:lnTo>
                    <a:pt x="97659" y="261323"/>
                  </a:lnTo>
                  <a:close/>
                </a:path>
              </a:pathLst>
            </a:custGeom>
            <a:noFill/>
            <a:ln w="23813" cap="flat">
              <a:solidFill>
                <a:schemeClr val="accent1"/>
              </a:solidFill>
              <a:prstDash val="solid"/>
              <a:round/>
            </a:ln>
          </p:spPr>
          <p:txBody>
            <a:bodyPr rtlCol="0" anchor="ctr"/>
            <a:lstStyle/>
            <a:p>
              <a:endParaRPr lang="en-US" dirty="0"/>
            </a:p>
          </p:txBody>
        </p:sp>
        <p:sp>
          <p:nvSpPr>
            <p:cNvPr id="48" name="Freeform: Shape 47">
              <a:extLst>
                <a:ext uri="{FF2B5EF4-FFF2-40B4-BE49-F238E27FC236}">
                  <a16:creationId xmlns:a16="http://schemas.microsoft.com/office/drawing/2014/main" id="{82F5782C-5E0E-47EA-861C-88990A8D95DF}"/>
                </a:ext>
              </a:extLst>
            </p:cNvPr>
            <p:cNvSpPr/>
            <p:nvPr/>
          </p:nvSpPr>
          <p:spPr>
            <a:xfrm>
              <a:off x="1491815" y="5800385"/>
              <a:ext cx="9525" cy="9525"/>
            </a:xfrm>
            <a:custGeom>
              <a:avLst/>
              <a:gdLst>
                <a:gd name="connsiteX0" fmla="*/ 0 w 9525"/>
                <a:gd name="connsiteY0" fmla="*/ 0 h 9525"/>
                <a:gd name="connsiteX1" fmla="*/ 17145 w 9525"/>
                <a:gd name="connsiteY1" fmla="*/ 18098 h 9525"/>
              </a:gdLst>
              <a:ahLst/>
              <a:cxnLst>
                <a:cxn ang="0">
                  <a:pos x="connsiteX0" y="connsiteY0"/>
                </a:cxn>
                <a:cxn ang="0">
                  <a:pos x="connsiteX1" y="connsiteY1"/>
                </a:cxn>
              </a:cxnLst>
              <a:rect l="l" t="t" r="r" b="b"/>
              <a:pathLst>
                <a:path w="9525" h="9525">
                  <a:moveTo>
                    <a:pt x="0" y="0"/>
                  </a:moveTo>
                  <a:lnTo>
                    <a:pt x="17145" y="18098"/>
                  </a:lnTo>
                </a:path>
              </a:pathLst>
            </a:custGeom>
            <a:ln w="23813" cap="flat">
              <a:solidFill>
                <a:schemeClr val="accent1"/>
              </a:solidFill>
              <a:prstDash val="solid"/>
              <a:round/>
            </a:ln>
          </p:spPr>
          <p:txBody>
            <a:bodyPr rtlCol="0" anchor="ctr"/>
            <a:lstStyle/>
            <a:p>
              <a:endParaRPr lang="en-US" dirty="0"/>
            </a:p>
          </p:txBody>
        </p:sp>
        <p:sp>
          <p:nvSpPr>
            <p:cNvPr id="49" name="Freeform: Shape 48">
              <a:extLst>
                <a:ext uri="{FF2B5EF4-FFF2-40B4-BE49-F238E27FC236}">
                  <a16:creationId xmlns:a16="http://schemas.microsoft.com/office/drawing/2014/main" id="{0ACDDF69-03CD-491C-A9E4-08E5726C5BD3}"/>
                </a:ext>
              </a:extLst>
            </p:cNvPr>
            <p:cNvSpPr/>
            <p:nvPr/>
          </p:nvSpPr>
          <p:spPr>
            <a:xfrm>
              <a:off x="1334697" y="5606075"/>
              <a:ext cx="360000" cy="360000"/>
            </a:xfrm>
            <a:custGeom>
              <a:avLst/>
              <a:gdLst>
                <a:gd name="connsiteX0" fmla="*/ 0 w 360000"/>
                <a:gd name="connsiteY0" fmla="*/ 0 h 360000"/>
                <a:gd name="connsiteX1" fmla="*/ 185104 w 360000"/>
                <a:gd name="connsiteY1" fmla="*/ 0 h 360000"/>
                <a:gd name="connsiteX2" fmla="*/ 185104 w 360000"/>
                <a:gd name="connsiteY2" fmla="*/ 172694 h 360000"/>
                <a:gd name="connsiteX3" fmla="*/ 360000 w 360000"/>
                <a:gd name="connsiteY3" fmla="*/ 172694 h 360000"/>
                <a:gd name="connsiteX4" fmla="*/ 360000 w 360000"/>
                <a:gd name="connsiteY4" fmla="*/ 360000 h 360000"/>
                <a:gd name="connsiteX5" fmla="*/ 0 w 360000"/>
                <a:gd name="connsiteY5" fmla="*/ 360000 h 360000"/>
                <a:gd name="connsiteX0" fmla="*/ 185104 w 360000"/>
                <a:gd name="connsiteY0" fmla="*/ 172694 h 360000"/>
                <a:gd name="connsiteX1" fmla="*/ 360000 w 360000"/>
                <a:gd name="connsiteY1" fmla="*/ 172694 h 360000"/>
                <a:gd name="connsiteX2" fmla="*/ 360000 w 360000"/>
                <a:gd name="connsiteY2" fmla="*/ 360000 h 360000"/>
                <a:gd name="connsiteX3" fmla="*/ 0 w 360000"/>
                <a:gd name="connsiteY3" fmla="*/ 360000 h 360000"/>
                <a:gd name="connsiteX4" fmla="*/ 0 w 360000"/>
                <a:gd name="connsiteY4" fmla="*/ 0 h 360000"/>
                <a:gd name="connsiteX5" fmla="*/ 185104 w 360000"/>
                <a:gd name="connsiteY5" fmla="*/ 0 h 360000"/>
                <a:gd name="connsiteX6" fmla="*/ 276544 w 360000"/>
                <a:gd name="connsiteY6" fmla="*/ 264134 h 360000"/>
                <a:gd name="connsiteX0" fmla="*/ 185104 w 360000"/>
                <a:gd name="connsiteY0" fmla="*/ 172694 h 360000"/>
                <a:gd name="connsiteX1" fmla="*/ 360000 w 360000"/>
                <a:gd name="connsiteY1" fmla="*/ 172694 h 360000"/>
                <a:gd name="connsiteX2" fmla="*/ 360000 w 360000"/>
                <a:gd name="connsiteY2" fmla="*/ 360000 h 360000"/>
                <a:gd name="connsiteX3" fmla="*/ 0 w 360000"/>
                <a:gd name="connsiteY3" fmla="*/ 360000 h 360000"/>
                <a:gd name="connsiteX4" fmla="*/ 0 w 360000"/>
                <a:gd name="connsiteY4" fmla="*/ 0 h 360000"/>
                <a:gd name="connsiteX5" fmla="*/ 185104 w 360000"/>
                <a:gd name="connsiteY5" fmla="*/ 0 h 360000"/>
                <a:gd name="connsiteX0" fmla="*/ 360000 w 360000"/>
                <a:gd name="connsiteY0" fmla="*/ 172694 h 360000"/>
                <a:gd name="connsiteX1" fmla="*/ 360000 w 360000"/>
                <a:gd name="connsiteY1" fmla="*/ 360000 h 360000"/>
                <a:gd name="connsiteX2" fmla="*/ 0 w 360000"/>
                <a:gd name="connsiteY2" fmla="*/ 360000 h 360000"/>
                <a:gd name="connsiteX3" fmla="*/ 0 w 360000"/>
                <a:gd name="connsiteY3" fmla="*/ 0 h 360000"/>
                <a:gd name="connsiteX4" fmla="*/ 185104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360000" y="172694"/>
                  </a:moveTo>
                  <a:lnTo>
                    <a:pt x="360000" y="360000"/>
                  </a:lnTo>
                  <a:lnTo>
                    <a:pt x="0" y="360000"/>
                  </a:lnTo>
                  <a:lnTo>
                    <a:pt x="0" y="0"/>
                  </a:lnTo>
                  <a:lnTo>
                    <a:pt x="185104" y="0"/>
                  </a:lnTo>
                </a:path>
              </a:pathLst>
            </a:custGeom>
            <a:noFill/>
            <a:ln w="9525" cap="flat">
              <a:solidFill>
                <a:schemeClr val="bg1">
                  <a:lumMod val="75000"/>
                </a:schemeClr>
              </a:solidFill>
              <a:prstDash val="solid"/>
              <a:miter/>
            </a:ln>
          </p:spPr>
          <p:txBody>
            <a:bodyPr rtlCol="0" anchor="ctr"/>
            <a:lstStyle/>
            <a:p>
              <a:endParaRPr lang="en-US" dirty="0"/>
            </a:p>
          </p:txBody>
        </p:sp>
      </p:grpSp>
      <p:grpSp>
        <p:nvGrpSpPr>
          <p:cNvPr id="50" name="Group 49" descr="Icon Email">
            <a:extLst>
              <a:ext uri="{FF2B5EF4-FFF2-40B4-BE49-F238E27FC236}">
                <a16:creationId xmlns:a16="http://schemas.microsoft.com/office/drawing/2014/main" id="{F7F47E31-EB9A-4529-BE0F-A1213B79FE07}"/>
              </a:ext>
            </a:extLst>
          </p:cNvPr>
          <p:cNvGrpSpPr/>
          <p:nvPr/>
        </p:nvGrpSpPr>
        <p:grpSpPr>
          <a:xfrm>
            <a:off x="1365937" y="5133777"/>
            <a:ext cx="297521" cy="297521"/>
            <a:chOff x="1334697" y="5102537"/>
            <a:chExt cx="360000" cy="360000"/>
          </a:xfrm>
        </p:grpSpPr>
        <p:grpSp>
          <p:nvGrpSpPr>
            <p:cNvPr id="51" name="Group 50">
              <a:extLst>
                <a:ext uri="{FF2B5EF4-FFF2-40B4-BE49-F238E27FC236}">
                  <a16:creationId xmlns:a16="http://schemas.microsoft.com/office/drawing/2014/main" id="{299C0ACA-AA85-4505-A8DF-0275634D7832}"/>
                </a:ext>
              </a:extLst>
            </p:cNvPr>
            <p:cNvGrpSpPr/>
            <p:nvPr/>
          </p:nvGrpSpPr>
          <p:grpSpPr>
            <a:xfrm>
              <a:off x="1413695" y="5129259"/>
              <a:ext cx="257175" cy="257175"/>
              <a:chOff x="1423220" y="5138784"/>
              <a:chExt cx="257175" cy="257175"/>
            </a:xfrm>
          </p:grpSpPr>
          <p:sp>
            <p:nvSpPr>
              <p:cNvPr id="53" name="Freeform: Shape 52">
                <a:extLst>
                  <a:ext uri="{FF2B5EF4-FFF2-40B4-BE49-F238E27FC236}">
                    <a16:creationId xmlns:a16="http://schemas.microsoft.com/office/drawing/2014/main" id="{85AA236B-9A92-4808-B7BB-0AEF3FD2754B}"/>
                  </a:ext>
                </a:extLst>
              </p:cNvPr>
              <p:cNvSpPr/>
              <p:nvPr/>
            </p:nvSpPr>
            <p:spPr>
              <a:xfrm>
                <a:off x="1423220" y="5138784"/>
                <a:ext cx="257175" cy="257175"/>
              </a:xfrm>
              <a:custGeom>
                <a:avLst/>
                <a:gdLst>
                  <a:gd name="connsiteX0" fmla="*/ 0 w 257175"/>
                  <a:gd name="connsiteY0" fmla="*/ 163664 h 257175"/>
                  <a:gd name="connsiteX1" fmla="*/ 163664 w 257175"/>
                  <a:gd name="connsiteY1" fmla="*/ 0 h 257175"/>
                  <a:gd name="connsiteX2" fmla="*/ 261323 w 257175"/>
                  <a:gd name="connsiteY2" fmla="*/ 97659 h 257175"/>
                  <a:gd name="connsiteX3" fmla="*/ 97659 w 257175"/>
                  <a:gd name="connsiteY3" fmla="*/ 261323 h 257175"/>
                </a:gdLst>
                <a:ahLst/>
                <a:cxnLst>
                  <a:cxn ang="0">
                    <a:pos x="connsiteX0" y="connsiteY0"/>
                  </a:cxn>
                  <a:cxn ang="0">
                    <a:pos x="connsiteX1" y="connsiteY1"/>
                  </a:cxn>
                  <a:cxn ang="0">
                    <a:pos x="connsiteX2" y="connsiteY2"/>
                  </a:cxn>
                  <a:cxn ang="0">
                    <a:pos x="connsiteX3" y="connsiteY3"/>
                  </a:cxn>
                </a:cxnLst>
                <a:rect l="l" t="t" r="r" b="b"/>
                <a:pathLst>
                  <a:path w="257175" h="257175">
                    <a:moveTo>
                      <a:pt x="0" y="163664"/>
                    </a:moveTo>
                    <a:lnTo>
                      <a:pt x="163664" y="0"/>
                    </a:lnTo>
                    <a:lnTo>
                      <a:pt x="261323" y="97659"/>
                    </a:lnTo>
                    <a:lnTo>
                      <a:pt x="97659" y="261323"/>
                    </a:lnTo>
                    <a:close/>
                  </a:path>
                </a:pathLst>
              </a:custGeom>
              <a:noFill/>
              <a:ln w="23813" cap="flat">
                <a:solidFill>
                  <a:schemeClr val="accent1"/>
                </a:solidFill>
                <a:prstDash val="solid"/>
                <a:round/>
              </a:ln>
            </p:spPr>
            <p:txBody>
              <a:bodyPr rtlCol="0" anchor="ctr"/>
              <a:lstStyle/>
              <a:p>
                <a:endParaRPr lang="en-US" dirty="0"/>
              </a:p>
            </p:txBody>
          </p:sp>
          <p:sp>
            <p:nvSpPr>
              <p:cNvPr id="54" name="Freeform: Shape 53">
                <a:extLst>
                  <a:ext uri="{FF2B5EF4-FFF2-40B4-BE49-F238E27FC236}">
                    <a16:creationId xmlns:a16="http://schemas.microsoft.com/office/drawing/2014/main" id="{94E72230-A0A3-4A80-AD64-FE14B4AA1A95}"/>
                  </a:ext>
                </a:extLst>
              </p:cNvPr>
              <p:cNvSpPr/>
              <p:nvPr/>
            </p:nvSpPr>
            <p:spPr>
              <a:xfrm>
                <a:off x="1427045" y="5144212"/>
                <a:ext cx="161925" cy="161925"/>
              </a:xfrm>
              <a:custGeom>
                <a:avLst/>
                <a:gdLst>
                  <a:gd name="connsiteX0" fmla="*/ 0 w 161925"/>
                  <a:gd name="connsiteY0" fmla="*/ 162878 h 161925"/>
                  <a:gd name="connsiteX1" fmla="*/ 141923 w 161925"/>
                  <a:gd name="connsiteY1" fmla="*/ 135255 h 161925"/>
                  <a:gd name="connsiteX2" fmla="*/ 162878 w 161925"/>
                  <a:gd name="connsiteY2" fmla="*/ 0 h 161925"/>
                </a:gdLst>
                <a:ahLst/>
                <a:cxnLst>
                  <a:cxn ang="0">
                    <a:pos x="connsiteX0" y="connsiteY0"/>
                  </a:cxn>
                  <a:cxn ang="0">
                    <a:pos x="connsiteX1" y="connsiteY1"/>
                  </a:cxn>
                  <a:cxn ang="0">
                    <a:pos x="connsiteX2" y="connsiteY2"/>
                  </a:cxn>
                </a:cxnLst>
                <a:rect l="l" t="t" r="r" b="b"/>
                <a:pathLst>
                  <a:path w="161925" h="161925">
                    <a:moveTo>
                      <a:pt x="0" y="162878"/>
                    </a:moveTo>
                    <a:lnTo>
                      <a:pt x="141923" y="135255"/>
                    </a:lnTo>
                    <a:lnTo>
                      <a:pt x="162878" y="0"/>
                    </a:lnTo>
                  </a:path>
                </a:pathLst>
              </a:custGeom>
              <a:noFill/>
              <a:ln w="23813" cap="flat">
                <a:solidFill>
                  <a:schemeClr val="accent1"/>
                </a:solidFill>
                <a:prstDash val="solid"/>
                <a:round/>
              </a:ln>
            </p:spPr>
            <p:txBody>
              <a:bodyPr rtlCol="0" anchor="ctr"/>
              <a:lstStyle/>
              <a:p>
                <a:endParaRPr lang="en-US" dirty="0"/>
              </a:p>
            </p:txBody>
          </p:sp>
        </p:grpSp>
        <p:sp>
          <p:nvSpPr>
            <p:cNvPr id="52" name="Freeform: Shape 51">
              <a:extLst>
                <a:ext uri="{FF2B5EF4-FFF2-40B4-BE49-F238E27FC236}">
                  <a16:creationId xmlns:a16="http://schemas.microsoft.com/office/drawing/2014/main" id="{D01D119F-74E1-4482-B664-AAD0BB5B651F}"/>
                </a:ext>
              </a:extLst>
            </p:cNvPr>
            <p:cNvSpPr/>
            <p:nvPr/>
          </p:nvSpPr>
          <p:spPr>
            <a:xfrm>
              <a:off x="1334697" y="5102537"/>
              <a:ext cx="360000" cy="360000"/>
            </a:xfrm>
            <a:custGeom>
              <a:avLst/>
              <a:gdLst>
                <a:gd name="connsiteX0" fmla="*/ 0 w 360000"/>
                <a:gd name="connsiteY0" fmla="*/ 0 h 360000"/>
                <a:gd name="connsiteX1" fmla="*/ 185104 w 360000"/>
                <a:gd name="connsiteY1" fmla="*/ 0 h 360000"/>
                <a:gd name="connsiteX2" fmla="*/ 185104 w 360000"/>
                <a:gd name="connsiteY2" fmla="*/ 172694 h 360000"/>
                <a:gd name="connsiteX3" fmla="*/ 360000 w 360000"/>
                <a:gd name="connsiteY3" fmla="*/ 172694 h 360000"/>
                <a:gd name="connsiteX4" fmla="*/ 360000 w 360000"/>
                <a:gd name="connsiteY4" fmla="*/ 360000 h 360000"/>
                <a:gd name="connsiteX5" fmla="*/ 0 w 360000"/>
                <a:gd name="connsiteY5" fmla="*/ 360000 h 360000"/>
                <a:gd name="connsiteX0" fmla="*/ 185104 w 360000"/>
                <a:gd name="connsiteY0" fmla="*/ 172694 h 360000"/>
                <a:gd name="connsiteX1" fmla="*/ 360000 w 360000"/>
                <a:gd name="connsiteY1" fmla="*/ 172694 h 360000"/>
                <a:gd name="connsiteX2" fmla="*/ 360000 w 360000"/>
                <a:gd name="connsiteY2" fmla="*/ 360000 h 360000"/>
                <a:gd name="connsiteX3" fmla="*/ 0 w 360000"/>
                <a:gd name="connsiteY3" fmla="*/ 360000 h 360000"/>
                <a:gd name="connsiteX4" fmla="*/ 0 w 360000"/>
                <a:gd name="connsiteY4" fmla="*/ 0 h 360000"/>
                <a:gd name="connsiteX5" fmla="*/ 185104 w 360000"/>
                <a:gd name="connsiteY5" fmla="*/ 0 h 360000"/>
                <a:gd name="connsiteX6" fmla="*/ 276544 w 360000"/>
                <a:gd name="connsiteY6" fmla="*/ 264134 h 360000"/>
                <a:gd name="connsiteX0" fmla="*/ 185104 w 360000"/>
                <a:gd name="connsiteY0" fmla="*/ 172694 h 360000"/>
                <a:gd name="connsiteX1" fmla="*/ 360000 w 360000"/>
                <a:gd name="connsiteY1" fmla="*/ 172694 h 360000"/>
                <a:gd name="connsiteX2" fmla="*/ 360000 w 360000"/>
                <a:gd name="connsiteY2" fmla="*/ 360000 h 360000"/>
                <a:gd name="connsiteX3" fmla="*/ 0 w 360000"/>
                <a:gd name="connsiteY3" fmla="*/ 360000 h 360000"/>
                <a:gd name="connsiteX4" fmla="*/ 0 w 360000"/>
                <a:gd name="connsiteY4" fmla="*/ 0 h 360000"/>
                <a:gd name="connsiteX5" fmla="*/ 185104 w 360000"/>
                <a:gd name="connsiteY5" fmla="*/ 0 h 360000"/>
                <a:gd name="connsiteX0" fmla="*/ 360000 w 360000"/>
                <a:gd name="connsiteY0" fmla="*/ 172694 h 360000"/>
                <a:gd name="connsiteX1" fmla="*/ 360000 w 360000"/>
                <a:gd name="connsiteY1" fmla="*/ 360000 h 360000"/>
                <a:gd name="connsiteX2" fmla="*/ 0 w 360000"/>
                <a:gd name="connsiteY2" fmla="*/ 360000 h 360000"/>
                <a:gd name="connsiteX3" fmla="*/ 0 w 360000"/>
                <a:gd name="connsiteY3" fmla="*/ 0 h 360000"/>
                <a:gd name="connsiteX4" fmla="*/ 185104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360000" y="172694"/>
                  </a:moveTo>
                  <a:lnTo>
                    <a:pt x="360000" y="360000"/>
                  </a:lnTo>
                  <a:lnTo>
                    <a:pt x="0" y="360000"/>
                  </a:lnTo>
                  <a:lnTo>
                    <a:pt x="0" y="0"/>
                  </a:lnTo>
                  <a:lnTo>
                    <a:pt x="185104" y="0"/>
                  </a:lnTo>
                </a:path>
              </a:pathLst>
            </a:custGeom>
            <a:noFill/>
            <a:ln w="9525" cap="flat">
              <a:solidFill>
                <a:schemeClr val="bg1">
                  <a:lumMod val="75000"/>
                </a:schemeClr>
              </a:solidFill>
              <a:prstDash val="solid"/>
              <a:miter/>
            </a:ln>
          </p:spPr>
          <p:txBody>
            <a:bodyPr rtlCol="0" anchor="ctr"/>
            <a:lstStyle/>
            <a:p>
              <a:endParaRPr lang="en-US" dirty="0"/>
            </a:p>
          </p:txBody>
        </p:sp>
      </p:grpSp>
      <p:grpSp>
        <p:nvGrpSpPr>
          <p:cNvPr id="55" name="Group 54" descr="Icon Person">
            <a:extLst>
              <a:ext uri="{FF2B5EF4-FFF2-40B4-BE49-F238E27FC236}">
                <a16:creationId xmlns:a16="http://schemas.microsoft.com/office/drawing/2014/main" id="{9E1A2D9D-4A3F-4720-9A14-FFD74FC5C7A2}"/>
              </a:ext>
            </a:extLst>
          </p:cNvPr>
          <p:cNvGrpSpPr/>
          <p:nvPr/>
        </p:nvGrpSpPr>
        <p:grpSpPr>
          <a:xfrm>
            <a:off x="1365937" y="4611901"/>
            <a:ext cx="297521" cy="297521"/>
            <a:chOff x="1334697" y="4580661"/>
            <a:chExt cx="360000" cy="360000"/>
          </a:xfrm>
        </p:grpSpPr>
        <p:grpSp>
          <p:nvGrpSpPr>
            <p:cNvPr id="56" name="Group 55">
              <a:extLst>
                <a:ext uri="{FF2B5EF4-FFF2-40B4-BE49-F238E27FC236}">
                  <a16:creationId xmlns:a16="http://schemas.microsoft.com/office/drawing/2014/main" id="{FBC59C07-FDEC-40D0-BE4E-E1FAC0DEBC4A}"/>
                </a:ext>
              </a:extLst>
            </p:cNvPr>
            <p:cNvGrpSpPr/>
            <p:nvPr/>
          </p:nvGrpSpPr>
          <p:grpSpPr>
            <a:xfrm>
              <a:off x="1421012" y="4633770"/>
              <a:ext cx="180975" cy="231458"/>
              <a:chOff x="1443237" y="4633770"/>
              <a:chExt cx="180975" cy="231458"/>
            </a:xfrm>
          </p:grpSpPr>
          <p:sp>
            <p:nvSpPr>
              <p:cNvPr id="58" name="Freeform: Shape 57">
                <a:extLst>
                  <a:ext uri="{FF2B5EF4-FFF2-40B4-BE49-F238E27FC236}">
                    <a16:creationId xmlns:a16="http://schemas.microsoft.com/office/drawing/2014/main" id="{15EC7012-98A7-4A94-8CC9-0EC3408A6BC4}"/>
                  </a:ext>
                </a:extLst>
              </p:cNvPr>
              <p:cNvSpPr/>
              <p:nvPr/>
            </p:nvSpPr>
            <p:spPr>
              <a:xfrm>
                <a:off x="1478479" y="4633770"/>
                <a:ext cx="114300" cy="114300"/>
              </a:xfrm>
              <a:custGeom>
                <a:avLst/>
                <a:gdLst>
                  <a:gd name="connsiteX0" fmla="*/ 118110 w 114300"/>
                  <a:gd name="connsiteY0" fmla="*/ 59055 h 114300"/>
                  <a:gd name="connsiteX1" fmla="*/ 59055 w 114300"/>
                  <a:gd name="connsiteY1" fmla="*/ 118110 h 114300"/>
                  <a:gd name="connsiteX2" fmla="*/ 0 w 114300"/>
                  <a:gd name="connsiteY2" fmla="*/ 59055 h 114300"/>
                  <a:gd name="connsiteX3" fmla="*/ 59055 w 114300"/>
                  <a:gd name="connsiteY3" fmla="*/ 0 h 114300"/>
                  <a:gd name="connsiteX4" fmla="*/ 118110 w 114300"/>
                  <a:gd name="connsiteY4" fmla="*/ 5905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8110" y="59055"/>
                    </a:moveTo>
                    <a:cubicBezTo>
                      <a:pt x="118110" y="91440"/>
                      <a:pt x="91440" y="118110"/>
                      <a:pt x="59055" y="118110"/>
                    </a:cubicBezTo>
                    <a:cubicBezTo>
                      <a:pt x="26670" y="118110"/>
                      <a:pt x="0" y="91440"/>
                      <a:pt x="0" y="59055"/>
                    </a:cubicBezTo>
                    <a:cubicBezTo>
                      <a:pt x="0" y="26670"/>
                      <a:pt x="26670" y="0"/>
                      <a:pt x="59055" y="0"/>
                    </a:cubicBezTo>
                    <a:cubicBezTo>
                      <a:pt x="91440" y="0"/>
                      <a:pt x="118110" y="25718"/>
                      <a:pt x="118110" y="59055"/>
                    </a:cubicBezTo>
                    <a:close/>
                  </a:path>
                </a:pathLst>
              </a:custGeom>
              <a:noFill/>
              <a:ln w="23813" cap="flat">
                <a:solidFill>
                  <a:schemeClr val="accent1"/>
                </a:solid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519FE88-ED74-4D46-86D2-F2530BE46026}"/>
                  </a:ext>
                </a:extLst>
              </p:cNvPr>
              <p:cNvSpPr/>
              <p:nvPr/>
            </p:nvSpPr>
            <p:spPr>
              <a:xfrm>
                <a:off x="1443237" y="4798553"/>
                <a:ext cx="180975" cy="66675"/>
              </a:xfrm>
              <a:custGeom>
                <a:avLst/>
                <a:gdLst>
                  <a:gd name="connsiteX0" fmla="*/ 0 w 180975"/>
                  <a:gd name="connsiteY0" fmla="*/ 72390 h 66675"/>
                  <a:gd name="connsiteX1" fmla="*/ 94298 w 180975"/>
                  <a:gd name="connsiteY1" fmla="*/ 0 h 66675"/>
                  <a:gd name="connsiteX2" fmla="*/ 188595 w 180975"/>
                  <a:gd name="connsiteY2" fmla="*/ 72390 h 66675"/>
                </a:gdLst>
                <a:ahLst/>
                <a:cxnLst>
                  <a:cxn ang="0">
                    <a:pos x="connsiteX0" y="connsiteY0"/>
                  </a:cxn>
                  <a:cxn ang="0">
                    <a:pos x="connsiteX1" y="connsiteY1"/>
                  </a:cxn>
                  <a:cxn ang="0">
                    <a:pos x="connsiteX2" y="connsiteY2"/>
                  </a:cxn>
                </a:cxnLst>
                <a:rect l="l" t="t" r="r" b="b"/>
                <a:pathLst>
                  <a:path w="180975" h="66675">
                    <a:moveTo>
                      <a:pt x="0" y="72390"/>
                    </a:moveTo>
                    <a:cubicBezTo>
                      <a:pt x="0" y="20955"/>
                      <a:pt x="41910" y="0"/>
                      <a:pt x="94298" y="0"/>
                    </a:cubicBezTo>
                    <a:cubicBezTo>
                      <a:pt x="146685" y="0"/>
                      <a:pt x="188595" y="20955"/>
                      <a:pt x="188595" y="72390"/>
                    </a:cubicBezTo>
                  </a:path>
                </a:pathLst>
              </a:custGeom>
              <a:noFill/>
              <a:ln w="23813" cap="flat">
                <a:solidFill>
                  <a:schemeClr val="accent1"/>
                </a:solidFill>
                <a:prstDash val="solid"/>
                <a:miter/>
              </a:ln>
            </p:spPr>
            <p:txBody>
              <a:bodyPr rtlCol="0" anchor="ctr"/>
              <a:lstStyle/>
              <a:p>
                <a:endParaRPr lang="en-US" dirty="0"/>
              </a:p>
            </p:txBody>
          </p:sp>
        </p:grpSp>
        <p:sp>
          <p:nvSpPr>
            <p:cNvPr id="57" name="Freeform: Shape 56">
              <a:extLst>
                <a:ext uri="{FF2B5EF4-FFF2-40B4-BE49-F238E27FC236}">
                  <a16:creationId xmlns:a16="http://schemas.microsoft.com/office/drawing/2014/main" id="{03AF6D1D-DE4A-460B-A540-E7DACF1F333F}"/>
                </a:ext>
              </a:extLst>
            </p:cNvPr>
            <p:cNvSpPr/>
            <p:nvPr/>
          </p:nvSpPr>
          <p:spPr>
            <a:xfrm>
              <a:off x="1334697" y="4580661"/>
              <a:ext cx="360000" cy="360000"/>
            </a:xfrm>
            <a:custGeom>
              <a:avLst/>
              <a:gdLst>
                <a:gd name="connsiteX0" fmla="*/ 0 w 360000"/>
                <a:gd name="connsiteY0" fmla="*/ 0 h 360000"/>
                <a:gd name="connsiteX1" fmla="*/ 83322 w 360000"/>
                <a:gd name="connsiteY1" fmla="*/ 0 h 360000"/>
                <a:gd name="connsiteX2" fmla="*/ 83322 w 360000"/>
                <a:gd name="connsiteY2" fmla="*/ 68850 h 360000"/>
                <a:gd name="connsiteX3" fmla="*/ 276679 w 360000"/>
                <a:gd name="connsiteY3" fmla="*/ 68850 h 360000"/>
                <a:gd name="connsiteX4" fmla="*/ 276679 w 360000"/>
                <a:gd name="connsiteY4" fmla="*/ 0 h 360000"/>
                <a:gd name="connsiteX5" fmla="*/ 360000 w 360000"/>
                <a:gd name="connsiteY5" fmla="*/ 0 h 360000"/>
                <a:gd name="connsiteX6" fmla="*/ 360000 w 360000"/>
                <a:gd name="connsiteY6" fmla="*/ 360000 h 360000"/>
                <a:gd name="connsiteX7" fmla="*/ 0 w 360000"/>
                <a:gd name="connsiteY7" fmla="*/ 360000 h 360000"/>
                <a:gd name="connsiteX0" fmla="*/ 276679 w 368119"/>
                <a:gd name="connsiteY0" fmla="*/ 68850 h 360000"/>
                <a:gd name="connsiteX1" fmla="*/ 276679 w 368119"/>
                <a:gd name="connsiteY1" fmla="*/ 0 h 360000"/>
                <a:gd name="connsiteX2" fmla="*/ 360000 w 368119"/>
                <a:gd name="connsiteY2" fmla="*/ 0 h 360000"/>
                <a:gd name="connsiteX3" fmla="*/ 360000 w 368119"/>
                <a:gd name="connsiteY3" fmla="*/ 360000 h 360000"/>
                <a:gd name="connsiteX4" fmla="*/ 0 w 368119"/>
                <a:gd name="connsiteY4" fmla="*/ 360000 h 360000"/>
                <a:gd name="connsiteX5" fmla="*/ 0 w 368119"/>
                <a:gd name="connsiteY5" fmla="*/ 0 h 360000"/>
                <a:gd name="connsiteX6" fmla="*/ 83322 w 368119"/>
                <a:gd name="connsiteY6" fmla="*/ 0 h 360000"/>
                <a:gd name="connsiteX7" fmla="*/ 83322 w 368119"/>
                <a:gd name="connsiteY7" fmla="*/ 68850 h 360000"/>
                <a:gd name="connsiteX8" fmla="*/ 368119 w 368119"/>
                <a:gd name="connsiteY8" fmla="*/ 160290 h 360000"/>
                <a:gd name="connsiteX0" fmla="*/ 276679 w 360000"/>
                <a:gd name="connsiteY0" fmla="*/ 68850 h 360000"/>
                <a:gd name="connsiteX1" fmla="*/ 276679 w 360000"/>
                <a:gd name="connsiteY1" fmla="*/ 0 h 360000"/>
                <a:gd name="connsiteX2" fmla="*/ 360000 w 360000"/>
                <a:gd name="connsiteY2" fmla="*/ 0 h 360000"/>
                <a:gd name="connsiteX3" fmla="*/ 360000 w 360000"/>
                <a:gd name="connsiteY3" fmla="*/ 360000 h 360000"/>
                <a:gd name="connsiteX4" fmla="*/ 0 w 360000"/>
                <a:gd name="connsiteY4" fmla="*/ 360000 h 360000"/>
                <a:gd name="connsiteX5" fmla="*/ 0 w 360000"/>
                <a:gd name="connsiteY5" fmla="*/ 0 h 360000"/>
                <a:gd name="connsiteX6" fmla="*/ 83322 w 360000"/>
                <a:gd name="connsiteY6" fmla="*/ 0 h 360000"/>
                <a:gd name="connsiteX7" fmla="*/ 83322 w 360000"/>
                <a:gd name="connsiteY7" fmla="*/ 68850 h 360000"/>
                <a:gd name="connsiteX0" fmla="*/ 276679 w 360000"/>
                <a:gd name="connsiteY0" fmla="*/ 68850 h 360000"/>
                <a:gd name="connsiteX1" fmla="*/ 276679 w 360000"/>
                <a:gd name="connsiteY1" fmla="*/ 0 h 360000"/>
                <a:gd name="connsiteX2" fmla="*/ 360000 w 360000"/>
                <a:gd name="connsiteY2" fmla="*/ 0 h 360000"/>
                <a:gd name="connsiteX3" fmla="*/ 360000 w 360000"/>
                <a:gd name="connsiteY3" fmla="*/ 360000 h 360000"/>
                <a:gd name="connsiteX4" fmla="*/ 0 w 360000"/>
                <a:gd name="connsiteY4" fmla="*/ 360000 h 360000"/>
                <a:gd name="connsiteX5" fmla="*/ 0 w 360000"/>
                <a:gd name="connsiteY5" fmla="*/ 0 h 360000"/>
                <a:gd name="connsiteX6" fmla="*/ 83322 w 360000"/>
                <a:gd name="connsiteY6" fmla="*/ 0 h 360000"/>
                <a:gd name="connsiteX0" fmla="*/ 276679 w 360000"/>
                <a:gd name="connsiteY0" fmla="*/ 0 h 360000"/>
                <a:gd name="connsiteX1" fmla="*/ 360000 w 360000"/>
                <a:gd name="connsiteY1" fmla="*/ 0 h 360000"/>
                <a:gd name="connsiteX2" fmla="*/ 360000 w 360000"/>
                <a:gd name="connsiteY2" fmla="*/ 360000 h 360000"/>
                <a:gd name="connsiteX3" fmla="*/ 0 w 360000"/>
                <a:gd name="connsiteY3" fmla="*/ 360000 h 360000"/>
                <a:gd name="connsiteX4" fmla="*/ 0 w 360000"/>
                <a:gd name="connsiteY4" fmla="*/ 0 h 360000"/>
                <a:gd name="connsiteX5" fmla="*/ 83322 w 360000"/>
                <a:gd name="connsiteY5"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360000">
                  <a:moveTo>
                    <a:pt x="276679" y="0"/>
                  </a:moveTo>
                  <a:lnTo>
                    <a:pt x="360000" y="0"/>
                  </a:lnTo>
                  <a:lnTo>
                    <a:pt x="360000" y="360000"/>
                  </a:lnTo>
                  <a:lnTo>
                    <a:pt x="0" y="360000"/>
                  </a:lnTo>
                  <a:lnTo>
                    <a:pt x="0" y="0"/>
                  </a:lnTo>
                  <a:lnTo>
                    <a:pt x="83322" y="0"/>
                  </a:lnTo>
                </a:path>
              </a:pathLst>
            </a:custGeom>
            <a:noFill/>
            <a:ln w="9525" cap="flat">
              <a:solidFill>
                <a:schemeClr val="bg1">
                  <a:lumMod val="75000"/>
                </a:schemeClr>
              </a:solidFill>
              <a:prstDash val="solid"/>
              <a:miter/>
            </a:ln>
          </p:spPr>
          <p:txBody>
            <a:bodyPr rtlCol="0" anchor="ctr"/>
            <a:lstStyle/>
            <a:p>
              <a:endParaRPr lang="en-US" dirty="0"/>
            </a:p>
          </p:txBody>
        </p:sp>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0370478"/>
      </p:ext>
    </p:extLst>
  </p:cSld>
  <p:clrMapOvr>
    <a:masterClrMapping/>
  </p:clrMapOvr>
  <mc:AlternateContent xmlns:mc="http://schemas.openxmlformats.org/markup-compatibility/2006">
    <mc:Choice xmlns:p14="http://schemas.microsoft.com/office/powerpoint/2010/main" Requires="p14">
      <p:transition spd="slow" p14:dur="2000" advTm="16959"/>
    </mc:Choice>
    <mc:Fallback>
      <p:transition spd="slow" advTm="16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C84B00A-2062-4E70-8AD4-A114464A66DC}"/>
              </a:ext>
              <a:ext uri="{C183D7F6-B498-43B3-948B-1728B52AA6E4}">
                <adec:decorative xmlns:adec="http://schemas.microsoft.com/office/drawing/2017/decorative" xmlns="" val="1"/>
              </a:ext>
            </a:extLst>
          </p:cNvPr>
          <p:cNvSpPr/>
          <p:nvPr/>
        </p:nvSpPr>
        <p:spPr>
          <a:xfrm>
            <a:off x="764584" y="2238573"/>
            <a:ext cx="10629202" cy="2291045"/>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D429F02-7E8D-405F-86D3-2E794F83D8FE}"/>
              </a:ext>
            </a:extLst>
          </p:cNvPr>
          <p:cNvSpPr>
            <a:spLocks noGrp="1"/>
          </p:cNvSpPr>
          <p:nvPr>
            <p:ph type="sldNum" sz="quarter" idx="11"/>
          </p:nvPr>
        </p:nvSpPr>
        <p:spPr/>
        <p:txBody>
          <a:bodyPr/>
          <a:lstStyle/>
          <a:p>
            <a:fld id="{EECC7194-A4D0-457B-9D3E-53681723AFF7}" type="slidenum">
              <a:rPr lang="en-US" smtClean="0"/>
              <a:pPr/>
              <a:t>2</a:t>
            </a:fld>
            <a:endParaRPr lang="en-US" dirty="0"/>
          </a:p>
        </p:txBody>
      </p:sp>
      <p:sp>
        <p:nvSpPr>
          <p:cNvPr id="3" name="Text Placeholder 2">
            <a:extLst>
              <a:ext uri="{FF2B5EF4-FFF2-40B4-BE49-F238E27FC236}">
                <a16:creationId xmlns:a16="http://schemas.microsoft.com/office/drawing/2014/main" id="{1D7C3B75-767E-4A8C-803F-FA7025A67F7C}"/>
              </a:ext>
            </a:extLst>
          </p:cNvPr>
          <p:cNvSpPr>
            <a:spLocks noGrp="1"/>
          </p:cNvSpPr>
          <p:nvPr>
            <p:ph type="body" sz="quarter" idx="13"/>
          </p:nvPr>
        </p:nvSpPr>
        <p:spPr/>
        <p:txBody>
          <a:bodyPr>
            <a:normAutofit fontScale="92500" lnSpcReduction="10000"/>
          </a:bodyPr>
          <a:lstStyle/>
          <a:p>
            <a:r>
              <a:rPr lang="en-US" dirty="0"/>
              <a:t>Co-Owner / Specialist</a:t>
            </a:r>
          </a:p>
        </p:txBody>
      </p:sp>
      <p:sp>
        <p:nvSpPr>
          <p:cNvPr id="4" name="Text Placeholder 3">
            <a:extLst>
              <a:ext uri="{FF2B5EF4-FFF2-40B4-BE49-F238E27FC236}">
                <a16:creationId xmlns:a16="http://schemas.microsoft.com/office/drawing/2014/main" id="{019EEC6C-3C57-4B01-80D3-53DFDB5F7853}"/>
              </a:ext>
            </a:extLst>
          </p:cNvPr>
          <p:cNvSpPr>
            <a:spLocks noGrp="1"/>
          </p:cNvSpPr>
          <p:nvPr>
            <p:ph type="body" sz="quarter" idx="14"/>
          </p:nvPr>
        </p:nvSpPr>
        <p:spPr/>
        <p:txBody>
          <a:bodyPr>
            <a:normAutofit lnSpcReduction="10000"/>
          </a:bodyPr>
          <a:lstStyle/>
          <a:p>
            <a:r>
              <a:rPr lang="en-US" noProof="1"/>
              <a:t>Mirjam Nilsson</a:t>
            </a:r>
          </a:p>
        </p:txBody>
      </p:sp>
      <p:sp>
        <p:nvSpPr>
          <p:cNvPr id="5" name="Text Placeholder 4">
            <a:extLst>
              <a:ext uri="{FF2B5EF4-FFF2-40B4-BE49-F238E27FC236}">
                <a16:creationId xmlns:a16="http://schemas.microsoft.com/office/drawing/2014/main" id="{1F60D19E-57E1-4373-8049-5E1098419094}"/>
              </a:ext>
            </a:extLst>
          </p:cNvPr>
          <p:cNvSpPr>
            <a:spLocks noGrp="1"/>
          </p:cNvSpPr>
          <p:nvPr>
            <p:ph type="body" sz="quarter" idx="15"/>
          </p:nvPr>
        </p:nvSpPr>
        <p:spPr>
          <a:xfrm>
            <a:off x="5078931" y="3407563"/>
            <a:ext cx="2034138" cy="245885"/>
          </a:xfrm>
        </p:spPr>
        <p:txBody>
          <a:bodyPr>
            <a:normAutofit fontScale="92500" lnSpcReduction="10000"/>
          </a:bodyPr>
          <a:lstStyle/>
          <a:p>
            <a:r>
              <a:rPr lang="en-US" dirty="0"/>
              <a:t>Co-Owner / Marketing</a:t>
            </a:r>
          </a:p>
        </p:txBody>
      </p:sp>
      <p:sp>
        <p:nvSpPr>
          <p:cNvPr id="6" name="Text Placeholder 5">
            <a:extLst>
              <a:ext uri="{FF2B5EF4-FFF2-40B4-BE49-F238E27FC236}">
                <a16:creationId xmlns:a16="http://schemas.microsoft.com/office/drawing/2014/main" id="{C2FD735F-3532-48E3-982E-20E3B7CD4E77}"/>
              </a:ext>
            </a:extLst>
          </p:cNvPr>
          <p:cNvSpPr>
            <a:spLocks noGrp="1"/>
          </p:cNvSpPr>
          <p:nvPr>
            <p:ph type="body" sz="quarter" idx="16"/>
          </p:nvPr>
        </p:nvSpPr>
        <p:spPr>
          <a:xfrm>
            <a:off x="5078931" y="3005055"/>
            <a:ext cx="2034138" cy="360445"/>
          </a:xfrm>
        </p:spPr>
        <p:txBody>
          <a:bodyPr>
            <a:normAutofit lnSpcReduction="10000"/>
          </a:bodyPr>
          <a:lstStyle/>
          <a:p>
            <a:r>
              <a:rPr lang="en-US" noProof="1"/>
              <a:t>Jens Martensson</a:t>
            </a:r>
          </a:p>
        </p:txBody>
      </p:sp>
      <p:sp>
        <p:nvSpPr>
          <p:cNvPr id="7" name="Text Placeholder 6">
            <a:extLst>
              <a:ext uri="{FF2B5EF4-FFF2-40B4-BE49-F238E27FC236}">
                <a16:creationId xmlns:a16="http://schemas.microsoft.com/office/drawing/2014/main" id="{EF36C327-EB57-4A15-A015-B46391E9E732}"/>
              </a:ext>
            </a:extLst>
          </p:cNvPr>
          <p:cNvSpPr>
            <a:spLocks noGrp="1"/>
          </p:cNvSpPr>
          <p:nvPr>
            <p:ph type="body" sz="quarter" idx="17"/>
          </p:nvPr>
        </p:nvSpPr>
        <p:spPr/>
        <p:txBody>
          <a:bodyPr>
            <a:normAutofit fontScale="92500" lnSpcReduction="10000"/>
          </a:bodyPr>
          <a:lstStyle/>
          <a:p>
            <a:r>
              <a:rPr lang="en-US" dirty="0"/>
              <a:t>Surgeon</a:t>
            </a:r>
          </a:p>
        </p:txBody>
      </p:sp>
      <p:sp>
        <p:nvSpPr>
          <p:cNvPr id="8" name="Text Placeholder 7">
            <a:extLst>
              <a:ext uri="{FF2B5EF4-FFF2-40B4-BE49-F238E27FC236}">
                <a16:creationId xmlns:a16="http://schemas.microsoft.com/office/drawing/2014/main" id="{C4044465-8F5D-4E03-90E0-7A3034CF8A69}"/>
              </a:ext>
            </a:extLst>
          </p:cNvPr>
          <p:cNvSpPr>
            <a:spLocks noGrp="1"/>
          </p:cNvSpPr>
          <p:nvPr>
            <p:ph type="body" sz="quarter" idx="18"/>
          </p:nvPr>
        </p:nvSpPr>
        <p:spPr/>
        <p:txBody>
          <a:bodyPr>
            <a:normAutofit lnSpcReduction="10000"/>
          </a:bodyPr>
          <a:lstStyle/>
          <a:p>
            <a:r>
              <a:rPr lang="en-US" noProof="1"/>
              <a:t>August Berggren</a:t>
            </a:r>
          </a:p>
        </p:txBody>
      </p:sp>
      <p:pic>
        <p:nvPicPr>
          <p:cNvPr id="24" name="Picture Placeholder 23" descr="Profile Photo of a Woman">
            <a:extLst>
              <a:ext uri="{FF2B5EF4-FFF2-40B4-BE49-F238E27FC236}">
                <a16:creationId xmlns:a16="http://schemas.microsoft.com/office/drawing/2014/main" id="{91E4C46E-2FA2-4AD2-A502-41A01ADDB2A8}"/>
              </a:ext>
            </a:extLst>
          </p:cNvPr>
          <p:cNvPicPr>
            <a:picLocks noGrp="1" noChangeAspect="1"/>
          </p:cNvPicPr>
          <p:nvPr>
            <p:ph type="pic" sz="quarter" idx="23"/>
          </p:nvPr>
        </p:nvPicPr>
        <p:blipFill rotWithShape="1">
          <a:blip r:embed="rId4" cstate="screen">
            <a:grayscl/>
            <a:extLst>
              <a:ext uri="{28A0092B-C50C-407E-A947-70E740481C1C}">
                <a14:useLocalDpi xmlns:a14="http://schemas.microsoft.com/office/drawing/2010/main"/>
              </a:ext>
            </a:extLst>
          </a:blip>
          <a:srcRect l="168" r="168"/>
          <a:stretch/>
        </p:blipFill>
        <p:spPr/>
      </p:pic>
      <p:pic>
        <p:nvPicPr>
          <p:cNvPr id="26" name="Picture Placeholder 25" descr="Profile Photo of a Man">
            <a:extLst>
              <a:ext uri="{FF2B5EF4-FFF2-40B4-BE49-F238E27FC236}">
                <a16:creationId xmlns:a16="http://schemas.microsoft.com/office/drawing/2014/main" id="{BAC2E32D-D8C5-439B-A150-5D05F5743F70}"/>
              </a:ext>
            </a:extLst>
          </p:cNvPr>
          <p:cNvPicPr>
            <a:picLocks noGrp="1" noChangeAspect="1"/>
          </p:cNvPicPr>
          <p:nvPr>
            <p:ph type="pic" sz="quarter" idx="24"/>
          </p:nvPr>
        </p:nvPicPr>
        <p:blipFill rotWithShape="1">
          <a:blip r:embed="rId5" cstate="screen">
            <a:grayscl/>
            <a:extLst>
              <a:ext uri="{28A0092B-C50C-407E-A947-70E740481C1C}">
                <a14:useLocalDpi xmlns:a14="http://schemas.microsoft.com/office/drawing/2010/main"/>
              </a:ext>
            </a:extLst>
          </a:blip>
          <a:srcRect l="80" r="80"/>
          <a:stretch/>
        </p:blipFill>
        <p:spPr/>
      </p:pic>
      <p:pic>
        <p:nvPicPr>
          <p:cNvPr id="28" name="Picture Placeholder 27" descr="Profile Photo of a Woman">
            <a:extLst>
              <a:ext uri="{FF2B5EF4-FFF2-40B4-BE49-F238E27FC236}">
                <a16:creationId xmlns:a16="http://schemas.microsoft.com/office/drawing/2014/main" id="{D29F7366-7712-40D7-B0B2-4BFB6A0405BA}"/>
              </a:ext>
            </a:extLst>
          </p:cNvPr>
          <p:cNvPicPr>
            <a:picLocks noGrp="1" noChangeAspect="1"/>
          </p:cNvPicPr>
          <p:nvPr>
            <p:ph type="pic" sz="quarter" idx="25"/>
          </p:nvPr>
        </p:nvPicPr>
        <p:blipFill rotWithShape="1">
          <a:blip r:embed="rId6" cstate="screen">
            <a:grayscl/>
            <a:extLst>
              <a:ext uri="{28A0092B-C50C-407E-A947-70E740481C1C}">
                <a14:useLocalDpi xmlns:a14="http://schemas.microsoft.com/office/drawing/2010/main"/>
              </a:ext>
            </a:extLst>
          </a:blip>
          <a:srcRect l="80" r="80"/>
          <a:stretch/>
        </p:blipFill>
        <p:spPr/>
      </p:pic>
      <p:sp>
        <p:nvSpPr>
          <p:cNvPr id="12" name="Text Placeholder 11">
            <a:extLst>
              <a:ext uri="{FF2B5EF4-FFF2-40B4-BE49-F238E27FC236}">
                <a16:creationId xmlns:a16="http://schemas.microsoft.com/office/drawing/2014/main" id="{AF5648F8-8F3A-42B3-BEE2-8FFE23B20945}"/>
              </a:ext>
            </a:extLst>
          </p:cNvPr>
          <p:cNvSpPr>
            <a:spLocks noGrp="1"/>
          </p:cNvSpPr>
          <p:nvPr>
            <p:ph type="body" sz="quarter" idx="26"/>
          </p:nvPr>
        </p:nvSpPr>
        <p:spPr>
          <a:xfrm>
            <a:off x="3185078" y="5736658"/>
            <a:ext cx="2034138" cy="245885"/>
          </a:xfrm>
        </p:spPr>
        <p:txBody>
          <a:bodyPr>
            <a:normAutofit fontScale="92500" lnSpcReduction="10000"/>
          </a:bodyPr>
          <a:lstStyle/>
          <a:p>
            <a:r>
              <a:rPr lang="en-US" dirty="0"/>
              <a:t>Sales</a:t>
            </a:r>
          </a:p>
        </p:txBody>
      </p:sp>
      <p:sp>
        <p:nvSpPr>
          <p:cNvPr id="13" name="Text Placeholder 12">
            <a:extLst>
              <a:ext uri="{FF2B5EF4-FFF2-40B4-BE49-F238E27FC236}">
                <a16:creationId xmlns:a16="http://schemas.microsoft.com/office/drawing/2014/main" id="{756F0BBC-32F1-4620-B380-877B895D8342}"/>
              </a:ext>
            </a:extLst>
          </p:cNvPr>
          <p:cNvSpPr>
            <a:spLocks noGrp="1"/>
          </p:cNvSpPr>
          <p:nvPr>
            <p:ph type="body" sz="quarter" idx="27"/>
          </p:nvPr>
        </p:nvSpPr>
        <p:spPr>
          <a:xfrm>
            <a:off x="3185078" y="5334150"/>
            <a:ext cx="2034138" cy="360445"/>
          </a:xfrm>
        </p:spPr>
        <p:txBody>
          <a:bodyPr>
            <a:normAutofit lnSpcReduction="10000"/>
          </a:bodyPr>
          <a:lstStyle/>
          <a:p>
            <a:r>
              <a:rPr lang="en-US" noProof="1"/>
              <a:t>Ian Karlsson</a:t>
            </a:r>
          </a:p>
        </p:txBody>
      </p:sp>
      <p:sp>
        <p:nvSpPr>
          <p:cNvPr id="14" name="Text Placeholder 13">
            <a:extLst>
              <a:ext uri="{FF2B5EF4-FFF2-40B4-BE49-F238E27FC236}">
                <a16:creationId xmlns:a16="http://schemas.microsoft.com/office/drawing/2014/main" id="{5B295A8B-B83E-4EE4-8FA9-BA532E65E574}"/>
              </a:ext>
            </a:extLst>
          </p:cNvPr>
          <p:cNvSpPr>
            <a:spLocks noGrp="1"/>
          </p:cNvSpPr>
          <p:nvPr>
            <p:ph type="body" sz="quarter" idx="28"/>
          </p:nvPr>
        </p:nvSpPr>
        <p:spPr>
          <a:xfrm>
            <a:off x="6947646" y="5736658"/>
            <a:ext cx="2034138" cy="245885"/>
          </a:xfrm>
        </p:spPr>
        <p:txBody>
          <a:bodyPr>
            <a:normAutofit fontScale="92500" lnSpcReduction="10000"/>
          </a:bodyPr>
          <a:lstStyle/>
          <a:p>
            <a:r>
              <a:rPr lang="en-US" dirty="0"/>
              <a:t>CFO</a:t>
            </a:r>
          </a:p>
        </p:txBody>
      </p:sp>
      <p:sp>
        <p:nvSpPr>
          <p:cNvPr id="15" name="Text Placeholder 14">
            <a:extLst>
              <a:ext uri="{FF2B5EF4-FFF2-40B4-BE49-F238E27FC236}">
                <a16:creationId xmlns:a16="http://schemas.microsoft.com/office/drawing/2014/main" id="{6A12FCC6-43B7-4221-A65B-003F82F88161}"/>
              </a:ext>
            </a:extLst>
          </p:cNvPr>
          <p:cNvSpPr>
            <a:spLocks noGrp="1"/>
          </p:cNvSpPr>
          <p:nvPr>
            <p:ph type="body" sz="quarter" idx="29"/>
          </p:nvPr>
        </p:nvSpPr>
        <p:spPr>
          <a:xfrm>
            <a:off x="6947646" y="5334150"/>
            <a:ext cx="2034138" cy="360445"/>
          </a:xfrm>
        </p:spPr>
        <p:txBody>
          <a:bodyPr>
            <a:normAutofit lnSpcReduction="10000"/>
          </a:bodyPr>
          <a:lstStyle/>
          <a:p>
            <a:r>
              <a:rPr lang="en-US" noProof="1"/>
              <a:t>Victoria Nilsson</a:t>
            </a:r>
          </a:p>
        </p:txBody>
      </p:sp>
      <p:pic>
        <p:nvPicPr>
          <p:cNvPr id="30" name="Picture Placeholder 29" descr="Profile Photo of a Man">
            <a:extLst>
              <a:ext uri="{FF2B5EF4-FFF2-40B4-BE49-F238E27FC236}">
                <a16:creationId xmlns:a16="http://schemas.microsoft.com/office/drawing/2014/main" id="{A7D5C83D-B532-46D5-82D2-B60B024AED80}"/>
              </a:ext>
            </a:extLst>
          </p:cNvPr>
          <p:cNvPicPr>
            <a:picLocks noGrp="1" noChangeAspect="1"/>
          </p:cNvPicPr>
          <p:nvPr>
            <p:ph type="pic" sz="quarter" idx="32"/>
          </p:nvPr>
        </p:nvPicPr>
        <p:blipFill rotWithShape="1">
          <a:blip r:embed="rId7" cstate="screen">
            <a:grayscl/>
            <a:extLst>
              <a:ext uri="{28A0092B-C50C-407E-A947-70E740481C1C}">
                <a14:useLocalDpi xmlns:a14="http://schemas.microsoft.com/office/drawing/2010/main"/>
              </a:ext>
            </a:extLst>
          </a:blip>
          <a:srcRect l="168" r="168"/>
          <a:stretch/>
        </p:blipFill>
        <p:spPr>
          <a:xfrm>
            <a:off x="3769079" y="3977948"/>
            <a:ext cx="906304" cy="1206290"/>
          </a:xfrm>
        </p:spPr>
      </p:pic>
      <p:pic>
        <p:nvPicPr>
          <p:cNvPr id="32" name="Picture Placeholder 31" descr="Profile Photo of a Woman">
            <a:extLst>
              <a:ext uri="{FF2B5EF4-FFF2-40B4-BE49-F238E27FC236}">
                <a16:creationId xmlns:a16="http://schemas.microsoft.com/office/drawing/2014/main" id="{5B965307-D6AD-472A-9755-6FEE7956F632}"/>
              </a:ext>
            </a:extLst>
          </p:cNvPr>
          <p:cNvPicPr>
            <a:picLocks noGrp="1" noChangeAspect="1"/>
          </p:cNvPicPr>
          <p:nvPr>
            <p:ph type="pic" sz="quarter" idx="33"/>
          </p:nvPr>
        </p:nvPicPr>
        <p:blipFill rotWithShape="1">
          <a:blip r:embed="rId8" cstate="screen">
            <a:grayscl/>
            <a:extLst>
              <a:ext uri="{28A0092B-C50C-407E-A947-70E740481C1C}">
                <a14:useLocalDpi xmlns:a14="http://schemas.microsoft.com/office/drawing/2010/main"/>
              </a:ext>
            </a:extLst>
          </a:blip>
          <a:srcRect l="80" r="80"/>
          <a:stretch/>
        </p:blipFill>
        <p:spPr>
          <a:xfrm>
            <a:off x="7531648" y="3977948"/>
            <a:ext cx="906304" cy="1206290"/>
          </a:xfrm>
        </p:spPr>
      </p:pic>
      <p:sp>
        <p:nvSpPr>
          <p:cNvPr id="53" name="Rectangle 52">
            <a:extLst>
              <a:ext uri="{FF2B5EF4-FFF2-40B4-BE49-F238E27FC236}">
                <a16:creationId xmlns:a16="http://schemas.microsoft.com/office/drawing/2014/main" id="{AA951CEE-7CE6-4A91-B2A1-B443273C6F3E}"/>
              </a:ext>
              <a:ext uri="{C183D7F6-B498-43B3-948B-1728B52AA6E4}">
                <adec:decorative xmlns:adec="http://schemas.microsoft.com/office/drawing/2017/decorative" xmlns="" val="1"/>
              </a:ext>
            </a:extLst>
          </p:cNvPr>
          <p:cNvSpPr/>
          <p:nvPr/>
        </p:nvSpPr>
        <p:spPr>
          <a:xfrm>
            <a:off x="1594339" y="1841895"/>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085FEF7-45BC-4B49-8329-097F23476A6A}"/>
              </a:ext>
              <a:ext uri="{C183D7F6-B498-43B3-948B-1728B52AA6E4}">
                <adec:decorative xmlns:adec="http://schemas.microsoft.com/office/drawing/2017/decorative" xmlns="" val="1"/>
              </a:ext>
            </a:extLst>
          </p:cNvPr>
          <p:cNvSpPr/>
          <p:nvPr/>
        </p:nvSpPr>
        <p:spPr>
          <a:xfrm>
            <a:off x="9119476" y="1841895"/>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5CCC7563-285F-46AC-90A3-8D8D6F494498}"/>
              </a:ext>
              <a:ext uri="{C183D7F6-B498-43B3-948B-1728B52AA6E4}">
                <adec:decorative xmlns:adec="http://schemas.microsoft.com/office/drawing/2017/decorative" xmlns="" val="1"/>
              </a:ext>
            </a:extLst>
          </p:cNvPr>
          <p:cNvSpPr/>
          <p:nvPr/>
        </p:nvSpPr>
        <p:spPr>
          <a:xfrm>
            <a:off x="3475623" y="4170990"/>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23D892D7-D87B-407B-85EF-921DF3E196A0}"/>
              </a:ext>
              <a:ext uri="{C183D7F6-B498-43B3-948B-1728B52AA6E4}">
                <adec:decorative xmlns:adec="http://schemas.microsoft.com/office/drawing/2017/decorative" xmlns="" val="1"/>
              </a:ext>
            </a:extLst>
          </p:cNvPr>
          <p:cNvSpPr/>
          <p:nvPr/>
        </p:nvSpPr>
        <p:spPr>
          <a:xfrm>
            <a:off x="7238191" y="4170990"/>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1A47850-696A-4153-953F-D3D2FB5C31A9}"/>
              </a:ext>
              <a:ext uri="{C183D7F6-B498-43B3-948B-1728B52AA6E4}">
                <adec:decorative xmlns:adec="http://schemas.microsoft.com/office/drawing/2017/decorative" xmlns="" val="1"/>
              </a:ext>
            </a:extLst>
          </p:cNvPr>
          <p:cNvSpPr/>
          <p:nvPr/>
        </p:nvSpPr>
        <p:spPr>
          <a:xfrm>
            <a:off x="5369476" y="1841895"/>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CBC84C2-2B48-4B15-A420-8B5F2BDE2398}"/>
              </a:ext>
              <a:ext uri="{C183D7F6-B498-43B3-948B-1728B52AA6E4}">
                <adec:decorative xmlns="" xmlns:adec="http://schemas.microsoft.com/office/drawing/2017/decorative"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0">
            <a:extLst>
              <a:ext uri="{FF2B5EF4-FFF2-40B4-BE49-F238E27FC236}">
                <a16:creationId xmlns:a16="http://schemas.microsoft.com/office/drawing/2014/main" id="{BC5F3A4A-2857-4A67-818B-E62AB2121E48}"/>
              </a:ext>
            </a:extLst>
          </p:cNvPr>
          <p:cNvSpPr>
            <a:spLocks noGrp="1"/>
          </p:cNvSpPr>
          <p:nvPr>
            <p:ph type="title"/>
          </p:nvPr>
        </p:nvSpPr>
        <p:spPr>
          <a:xfrm>
            <a:off x="685801" y="348348"/>
            <a:ext cx="10131425" cy="1456267"/>
          </a:xfrm>
        </p:spPr>
        <p:txBody>
          <a:bodyPr/>
          <a:lstStyle/>
          <a:p>
            <a:r>
              <a:rPr lang="en-US" cap="none" dirty="0" smtClean="0"/>
              <a:t>Disclosure</a:t>
            </a:r>
            <a:endParaRPr lang="en-US" cap="none" dirty="0"/>
          </a:p>
        </p:txBody>
      </p:sp>
      <p:sp>
        <p:nvSpPr>
          <p:cNvPr id="22" name="object 7" descr="Beige rectangle">
            <a:extLst>
              <a:ext uri="{FF2B5EF4-FFF2-40B4-BE49-F238E27FC236}">
                <a16:creationId xmlns:a16="http://schemas.microsoft.com/office/drawing/2014/main" id="{FEEE4553-844E-49F9-8166-2F2E938E3677}"/>
              </a:ext>
            </a:extLst>
          </p:cNvPr>
          <p:cNvSpPr/>
          <p:nvPr/>
        </p:nvSpPr>
        <p:spPr bwMode="white">
          <a:xfrm flipV="1">
            <a:off x="722099" y="1277068"/>
            <a:ext cx="3470764"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dirty="0"/>
          </a:p>
        </p:txBody>
      </p:sp>
      <p:sp>
        <p:nvSpPr>
          <p:cNvPr id="29" name="Text Placeholder 12">
            <a:extLst>
              <a:ext uri="{FF2B5EF4-FFF2-40B4-BE49-F238E27FC236}">
                <a16:creationId xmlns:a16="http://schemas.microsoft.com/office/drawing/2014/main" id="{1590D2A3-9EEB-4BD9-A6F1-7A6252D21D06}"/>
              </a:ext>
            </a:extLst>
          </p:cNvPr>
          <p:cNvSpPr>
            <a:spLocks noGrp="1"/>
          </p:cNvSpPr>
          <p:nvPr>
            <p:ph type="body" sz="quarter" idx="4294967295"/>
          </p:nvPr>
        </p:nvSpPr>
        <p:spPr>
          <a:xfrm>
            <a:off x="722098" y="1799578"/>
            <a:ext cx="9677496" cy="862524"/>
          </a:xfrm>
          <a:prstGeom prst="rect">
            <a:avLst/>
          </a:prstGeom>
        </p:spPr>
        <p:txBody>
          <a:bodyPr>
            <a:noAutofit/>
          </a:bodyPr>
          <a:lstStyle/>
          <a:p>
            <a:pPr marL="0" indent="0">
              <a:buClrTx/>
              <a:buNone/>
            </a:pPr>
            <a:r>
              <a:rPr lang="en-GB" sz="2000" dirty="0" smtClean="0">
                <a:solidFill>
                  <a:schemeClr val="bg1"/>
                </a:solidFill>
              </a:rPr>
              <a:t>Nothing to disclose, I have not received any monetary compensation nor do I have financial or commercial association to any entities at the time of the presentation.</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5318645"/>
      </p:ext>
    </p:extLst>
  </p:cSld>
  <p:clrMapOvr>
    <a:masterClrMapping/>
  </p:clrMapOvr>
  <mc:AlternateContent xmlns:mc="http://schemas.openxmlformats.org/markup-compatibility/2006">
    <mc:Choice xmlns:p14="http://schemas.microsoft.com/office/powerpoint/2010/main" Requires="p14">
      <p:transition spd="slow" p14:dur="2000" advTm="10259"/>
    </mc:Choice>
    <mc:Fallback>
      <p:transition spd="slow" advTm="10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C84B00A-2062-4E70-8AD4-A114464A66DC}"/>
              </a:ext>
              <a:ext uri="{C183D7F6-B498-43B3-948B-1728B52AA6E4}">
                <adec:decorative xmlns:adec="http://schemas.microsoft.com/office/drawing/2017/decorative" xmlns="" val="1"/>
              </a:ext>
            </a:extLst>
          </p:cNvPr>
          <p:cNvSpPr/>
          <p:nvPr/>
        </p:nvSpPr>
        <p:spPr>
          <a:xfrm>
            <a:off x="764584" y="2238573"/>
            <a:ext cx="10629202" cy="2291045"/>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D429F02-7E8D-405F-86D3-2E794F83D8FE}"/>
              </a:ext>
            </a:extLst>
          </p:cNvPr>
          <p:cNvSpPr>
            <a:spLocks noGrp="1"/>
          </p:cNvSpPr>
          <p:nvPr>
            <p:ph type="sldNum" sz="quarter" idx="11"/>
          </p:nvPr>
        </p:nvSpPr>
        <p:spPr/>
        <p:txBody>
          <a:bodyPr/>
          <a:lstStyle/>
          <a:p>
            <a:fld id="{EECC7194-A4D0-457B-9D3E-53681723AFF7}" type="slidenum">
              <a:rPr lang="en-US" smtClean="0"/>
              <a:pPr/>
              <a:t>3</a:t>
            </a:fld>
            <a:endParaRPr lang="en-US" dirty="0"/>
          </a:p>
        </p:txBody>
      </p:sp>
      <p:sp>
        <p:nvSpPr>
          <p:cNvPr id="3" name="Text Placeholder 2">
            <a:extLst>
              <a:ext uri="{FF2B5EF4-FFF2-40B4-BE49-F238E27FC236}">
                <a16:creationId xmlns:a16="http://schemas.microsoft.com/office/drawing/2014/main" id="{1D7C3B75-767E-4A8C-803F-FA7025A67F7C}"/>
              </a:ext>
            </a:extLst>
          </p:cNvPr>
          <p:cNvSpPr>
            <a:spLocks noGrp="1"/>
          </p:cNvSpPr>
          <p:nvPr>
            <p:ph type="body" sz="quarter" idx="13"/>
          </p:nvPr>
        </p:nvSpPr>
        <p:spPr/>
        <p:txBody>
          <a:bodyPr>
            <a:normAutofit fontScale="92500" lnSpcReduction="10000"/>
          </a:bodyPr>
          <a:lstStyle/>
          <a:p>
            <a:r>
              <a:rPr lang="en-US" dirty="0"/>
              <a:t>Co-Owner / Specialist</a:t>
            </a:r>
          </a:p>
        </p:txBody>
      </p:sp>
      <p:sp>
        <p:nvSpPr>
          <p:cNvPr id="4" name="Text Placeholder 3">
            <a:extLst>
              <a:ext uri="{FF2B5EF4-FFF2-40B4-BE49-F238E27FC236}">
                <a16:creationId xmlns:a16="http://schemas.microsoft.com/office/drawing/2014/main" id="{019EEC6C-3C57-4B01-80D3-53DFDB5F7853}"/>
              </a:ext>
            </a:extLst>
          </p:cNvPr>
          <p:cNvSpPr>
            <a:spLocks noGrp="1"/>
          </p:cNvSpPr>
          <p:nvPr>
            <p:ph type="body" sz="quarter" idx="14"/>
          </p:nvPr>
        </p:nvSpPr>
        <p:spPr/>
        <p:txBody>
          <a:bodyPr>
            <a:normAutofit lnSpcReduction="10000"/>
          </a:bodyPr>
          <a:lstStyle/>
          <a:p>
            <a:r>
              <a:rPr lang="en-US" noProof="1"/>
              <a:t>Mirjam Nilsson</a:t>
            </a:r>
          </a:p>
        </p:txBody>
      </p:sp>
      <p:sp>
        <p:nvSpPr>
          <p:cNvPr id="5" name="Text Placeholder 4">
            <a:extLst>
              <a:ext uri="{FF2B5EF4-FFF2-40B4-BE49-F238E27FC236}">
                <a16:creationId xmlns:a16="http://schemas.microsoft.com/office/drawing/2014/main" id="{1F60D19E-57E1-4373-8049-5E1098419094}"/>
              </a:ext>
            </a:extLst>
          </p:cNvPr>
          <p:cNvSpPr>
            <a:spLocks noGrp="1"/>
          </p:cNvSpPr>
          <p:nvPr>
            <p:ph type="body" sz="quarter" idx="15"/>
          </p:nvPr>
        </p:nvSpPr>
        <p:spPr>
          <a:xfrm>
            <a:off x="5078931" y="3407563"/>
            <a:ext cx="2034138" cy="245885"/>
          </a:xfrm>
        </p:spPr>
        <p:txBody>
          <a:bodyPr>
            <a:normAutofit fontScale="92500" lnSpcReduction="10000"/>
          </a:bodyPr>
          <a:lstStyle/>
          <a:p>
            <a:r>
              <a:rPr lang="en-US" dirty="0"/>
              <a:t>Co-Owner / Marketing</a:t>
            </a:r>
          </a:p>
        </p:txBody>
      </p:sp>
      <p:sp>
        <p:nvSpPr>
          <p:cNvPr id="6" name="Text Placeholder 5">
            <a:extLst>
              <a:ext uri="{FF2B5EF4-FFF2-40B4-BE49-F238E27FC236}">
                <a16:creationId xmlns:a16="http://schemas.microsoft.com/office/drawing/2014/main" id="{C2FD735F-3532-48E3-982E-20E3B7CD4E77}"/>
              </a:ext>
            </a:extLst>
          </p:cNvPr>
          <p:cNvSpPr>
            <a:spLocks noGrp="1"/>
          </p:cNvSpPr>
          <p:nvPr>
            <p:ph type="body" sz="quarter" idx="16"/>
          </p:nvPr>
        </p:nvSpPr>
        <p:spPr>
          <a:xfrm>
            <a:off x="5078931" y="3005055"/>
            <a:ext cx="2034138" cy="360445"/>
          </a:xfrm>
        </p:spPr>
        <p:txBody>
          <a:bodyPr>
            <a:normAutofit lnSpcReduction="10000"/>
          </a:bodyPr>
          <a:lstStyle/>
          <a:p>
            <a:r>
              <a:rPr lang="en-US" noProof="1"/>
              <a:t>Jens Martensson</a:t>
            </a:r>
          </a:p>
        </p:txBody>
      </p:sp>
      <p:sp>
        <p:nvSpPr>
          <p:cNvPr id="7" name="Text Placeholder 6">
            <a:extLst>
              <a:ext uri="{FF2B5EF4-FFF2-40B4-BE49-F238E27FC236}">
                <a16:creationId xmlns:a16="http://schemas.microsoft.com/office/drawing/2014/main" id="{EF36C327-EB57-4A15-A015-B46391E9E732}"/>
              </a:ext>
            </a:extLst>
          </p:cNvPr>
          <p:cNvSpPr>
            <a:spLocks noGrp="1"/>
          </p:cNvSpPr>
          <p:nvPr>
            <p:ph type="body" sz="quarter" idx="17"/>
          </p:nvPr>
        </p:nvSpPr>
        <p:spPr/>
        <p:txBody>
          <a:bodyPr>
            <a:normAutofit fontScale="92500" lnSpcReduction="10000"/>
          </a:bodyPr>
          <a:lstStyle/>
          <a:p>
            <a:r>
              <a:rPr lang="en-US" dirty="0"/>
              <a:t>Surgeon</a:t>
            </a:r>
          </a:p>
        </p:txBody>
      </p:sp>
      <p:sp>
        <p:nvSpPr>
          <p:cNvPr id="8" name="Text Placeholder 7">
            <a:extLst>
              <a:ext uri="{FF2B5EF4-FFF2-40B4-BE49-F238E27FC236}">
                <a16:creationId xmlns:a16="http://schemas.microsoft.com/office/drawing/2014/main" id="{C4044465-8F5D-4E03-90E0-7A3034CF8A69}"/>
              </a:ext>
            </a:extLst>
          </p:cNvPr>
          <p:cNvSpPr>
            <a:spLocks noGrp="1"/>
          </p:cNvSpPr>
          <p:nvPr>
            <p:ph type="body" sz="quarter" idx="18"/>
          </p:nvPr>
        </p:nvSpPr>
        <p:spPr/>
        <p:txBody>
          <a:bodyPr>
            <a:normAutofit lnSpcReduction="10000"/>
          </a:bodyPr>
          <a:lstStyle/>
          <a:p>
            <a:r>
              <a:rPr lang="en-US" noProof="1"/>
              <a:t>August Berggren</a:t>
            </a:r>
          </a:p>
        </p:txBody>
      </p:sp>
      <p:pic>
        <p:nvPicPr>
          <p:cNvPr id="24" name="Picture Placeholder 23" descr="Profile Photo of a Woman">
            <a:extLst>
              <a:ext uri="{FF2B5EF4-FFF2-40B4-BE49-F238E27FC236}">
                <a16:creationId xmlns:a16="http://schemas.microsoft.com/office/drawing/2014/main" id="{91E4C46E-2FA2-4AD2-A502-41A01ADDB2A8}"/>
              </a:ext>
            </a:extLst>
          </p:cNvPr>
          <p:cNvPicPr>
            <a:picLocks noGrp="1" noChangeAspect="1"/>
          </p:cNvPicPr>
          <p:nvPr>
            <p:ph type="pic" sz="quarter" idx="23"/>
          </p:nvPr>
        </p:nvPicPr>
        <p:blipFill rotWithShape="1">
          <a:blip r:embed="rId4" cstate="screen">
            <a:grayscl/>
            <a:extLst>
              <a:ext uri="{28A0092B-C50C-407E-A947-70E740481C1C}">
                <a14:useLocalDpi xmlns:a14="http://schemas.microsoft.com/office/drawing/2010/main"/>
              </a:ext>
            </a:extLst>
          </a:blip>
          <a:srcRect l="168" r="168"/>
          <a:stretch/>
        </p:blipFill>
        <p:spPr/>
      </p:pic>
      <p:pic>
        <p:nvPicPr>
          <p:cNvPr id="26" name="Picture Placeholder 25" descr="Profile Photo of a Man">
            <a:extLst>
              <a:ext uri="{FF2B5EF4-FFF2-40B4-BE49-F238E27FC236}">
                <a16:creationId xmlns:a16="http://schemas.microsoft.com/office/drawing/2014/main" id="{BAC2E32D-D8C5-439B-A150-5D05F5743F70}"/>
              </a:ext>
            </a:extLst>
          </p:cNvPr>
          <p:cNvPicPr>
            <a:picLocks noGrp="1" noChangeAspect="1"/>
          </p:cNvPicPr>
          <p:nvPr>
            <p:ph type="pic" sz="quarter" idx="24"/>
          </p:nvPr>
        </p:nvPicPr>
        <p:blipFill rotWithShape="1">
          <a:blip r:embed="rId5" cstate="screen">
            <a:grayscl/>
            <a:extLst>
              <a:ext uri="{28A0092B-C50C-407E-A947-70E740481C1C}">
                <a14:useLocalDpi xmlns:a14="http://schemas.microsoft.com/office/drawing/2010/main"/>
              </a:ext>
            </a:extLst>
          </a:blip>
          <a:srcRect l="80" r="80"/>
          <a:stretch/>
        </p:blipFill>
        <p:spPr/>
      </p:pic>
      <p:pic>
        <p:nvPicPr>
          <p:cNvPr id="28" name="Picture Placeholder 27" descr="Profile Photo of a Woman">
            <a:extLst>
              <a:ext uri="{FF2B5EF4-FFF2-40B4-BE49-F238E27FC236}">
                <a16:creationId xmlns:a16="http://schemas.microsoft.com/office/drawing/2014/main" id="{D29F7366-7712-40D7-B0B2-4BFB6A0405BA}"/>
              </a:ext>
            </a:extLst>
          </p:cNvPr>
          <p:cNvPicPr>
            <a:picLocks noGrp="1" noChangeAspect="1"/>
          </p:cNvPicPr>
          <p:nvPr>
            <p:ph type="pic" sz="quarter" idx="25"/>
          </p:nvPr>
        </p:nvPicPr>
        <p:blipFill rotWithShape="1">
          <a:blip r:embed="rId6" cstate="screen">
            <a:grayscl/>
            <a:extLst>
              <a:ext uri="{28A0092B-C50C-407E-A947-70E740481C1C}">
                <a14:useLocalDpi xmlns:a14="http://schemas.microsoft.com/office/drawing/2010/main"/>
              </a:ext>
            </a:extLst>
          </a:blip>
          <a:srcRect l="80" r="80"/>
          <a:stretch/>
        </p:blipFill>
        <p:spPr/>
      </p:pic>
      <p:sp>
        <p:nvSpPr>
          <p:cNvPr id="12" name="Text Placeholder 11">
            <a:extLst>
              <a:ext uri="{FF2B5EF4-FFF2-40B4-BE49-F238E27FC236}">
                <a16:creationId xmlns:a16="http://schemas.microsoft.com/office/drawing/2014/main" id="{AF5648F8-8F3A-42B3-BEE2-8FFE23B20945}"/>
              </a:ext>
            </a:extLst>
          </p:cNvPr>
          <p:cNvSpPr>
            <a:spLocks noGrp="1"/>
          </p:cNvSpPr>
          <p:nvPr>
            <p:ph type="body" sz="quarter" idx="26"/>
          </p:nvPr>
        </p:nvSpPr>
        <p:spPr>
          <a:xfrm>
            <a:off x="3185078" y="5736658"/>
            <a:ext cx="2034138" cy="245885"/>
          </a:xfrm>
        </p:spPr>
        <p:txBody>
          <a:bodyPr>
            <a:normAutofit fontScale="92500" lnSpcReduction="10000"/>
          </a:bodyPr>
          <a:lstStyle/>
          <a:p>
            <a:r>
              <a:rPr lang="en-US" dirty="0"/>
              <a:t>Sales</a:t>
            </a:r>
          </a:p>
        </p:txBody>
      </p:sp>
      <p:sp>
        <p:nvSpPr>
          <p:cNvPr id="13" name="Text Placeholder 12">
            <a:extLst>
              <a:ext uri="{FF2B5EF4-FFF2-40B4-BE49-F238E27FC236}">
                <a16:creationId xmlns:a16="http://schemas.microsoft.com/office/drawing/2014/main" id="{756F0BBC-32F1-4620-B380-877B895D8342}"/>
              </a:ext>
            </a:extLst>
          </p:cNvPr>
          <p:cNvSpPr>
            <a:spLocks noGrp="1"/>
          </p:cNvSpPr>
          <p:nvPr>
            <p:ph type="body" sz="quarter" idx="27"/>
          </p:nvPr>
        </p:nvSpPr>
        <p:spPr>
          <a:xfrm>
            <a:off x="3185078" y="5334150"/>
            <a:ext cx="2034138" cy="360445"/>
          </a:xfrm>
        </p:spPr>
        <p:txBody>
          <a:bodyPr>
            <a:normAutofit lnSpcReduction="10000"/>
          </a:bodyPr>
          <a:lstStyle/>
          <a:p>
            <a:r>
              <a:rPr lang="en-US" noProof="1"/>
              <a:t>Ian Karlsson</a:t>
            </a:r>
          </a:p>
        </p:txBody>
      </p:sp>
      <p:sp>
        <p:nvSpPr>
          <p:cNvPr id="14" name="Text Placeholder 13">
            <a:extLst>
              <a:ext uri="{FF2B5EF4-FFF2-40B4-BE49-F238E27FC236}">
                <a16:creationId xmlns:a16="http://schemas.microsoft.com/office/drawing/2014/main" id="{5B295A8B-B83E-4EE4-8FA9-BA532E65E574}"/>
              </a:ext>
            </a:extLst>
          </p:cNvPr>
          <p:cNvSpPr>
            <a:spLocks noGrp="1"/>
          </p:cNvSpPr>
          <p:nvPr>
            <p:ph type="body" sz="quarter" idx="28"/>
          </p:nvPr>
        </p:nvSpPr>
        <p:spPr>
          <a:xfrm>
            <a:off x="6947646" y="5736658"/>
            <a:ext cx="2034138" cy="245885"/>
          </a:xfrm>
        </p:spPr>
        <p:txBody>
          <a:bodyPr>
            <a:normAutofit fontScale="92500" lnSpcReduction="10000"/>
          </a:bodyPr>
          <a:lstStyle/>
          <a:p>
            <a:r>
              <a:rPr lang="en-US" dirty="0"/>
              <a:t>CFO</a:t>
            </a:r>
          </a:p>
        </p:txBody>
      </p:sp>
      <p:sp>
        <p:nvSpPr>
          <p:cNvPr id="15" name="Text Placeholder 14">
            <a:extLst>
              <a:ext uri="{FF2B5EF4-FFF2-40B4-BE49-F238E27FC236}">
                <a16:creationId xmlns:a16="http://schemas.microsoft.com/office/drawing/2014/main" id="{6A12FCC6-43B7-4221-A65B-003F82F88161}"/>
              </a:ext>
            </a:extLst>
          </p:cNvPr>
          <p:cNvSpPr>
            <a:spLocks noGrp="1"/>
          </p:cNvSpPr>
          <p:nvPr>
            <p:ph type="body" sz="quarter" idx="29"/>
          </p:nvPr>
        </p:nvSpPr>
        <p:spPr>
          <a:xfrm>
            <a:off x="6947646" y="5334150"/>
            <a:ext cx="2034138" cy="360445"/>
          </a:xfrm>
        </p:spPr>
        <p:txBody>
          <a:bodyPr>
            <a:normAutofit lnSpcReduction="10000"/>
          </a:bodyPr>
          <a:lstStyle/>
          <a:p>
            <a:r>
              <a:rPr lang="en-US" noProof="1"/>
              <a:t>Victoria Nilsson</a:t>
            </a:r>
          </a:p>
        </p:txBody>
      </p:sp>
      <p:pic>
        <p:nvPicPr>
          <p:cNvPr id="30" name="Picture Placeholder 29" descr="Profile Photo of a Man">
            <a:extLst>
              <a:ext uri="{FF2B5EF4-FFF2-40B4-BE49-F238E27FC236}">
                <a16:creationId xmlns:a16="http://schemas.microsoft.com/office/drawing/2014/main" id="{A7D5C83D-B532-46D5-82D2-B60B024AED80}"/>
              </a:ext>
            </a:extLst>
          </p:cNvPr>
          <p:cNvPicPr>
            <a:picLocks noGrp="1" noChangeAspect="1"/>
          </p:cNvPicPr>
          <p:nvPr>
            <p:ph type="pic" sz="quarter" idx="32"/>
          </p:nvPr>
        </p:nvPicPr>
        <p:blipFill rotWithShape="1">
          <a:blip r:embed="rId7" cstate="screen">
            <a:grayscl/>
            <a:extLst>
              <a:ext uri="{28A0092B-C50C-407E-A947-70E740481C1C}">
                <a14:useLocalDpi xmlns:a14="http://schemas.microsoft.com/office/drawing/2010/main"/>
              </a:ext>
            </a:extLst>
          </a:blip>
          <a:srcRect l="168" r="168"/>
          <a:stretch/>
        </p:blipFill>
        <p:spPr>
          <a:xfrm>
            <a:off x="3769079" y="3977948"/>
            <a:ext cx="906304" cy="1206290"/>
          </a:xfrm>
        </p:spPr>
      </p:pic>
      <p:pic>
        <p:nvPicPr>
          <p:cNvPr id="32" name="Picture Placeholder 31" descr="Profile Photo of a Woman">
            <a:extLst>
              <a:ext uri="{FF2B5EF4-FFF2-40B4-BE49-F238E27FC236}">
                <a16:creationId xmlns:a16="http://schemas.microsoft.com/office/drawing/2014/main" id="{5B965307-D6AD-472A-9755-6FEE7956F632}"/>
              </a:ext>
            </a:extLst>
          </p:cNvPr>
          <p:cNvPicPr>
            <a:picLocks noGrp="1" noChangeAspect="1"/>
          </p:cNvPicPr>
          <p:nvPr>
            <p:ph type="pic" sz="quarter" idx="33"/>
          </p:nvPr>
        </p:nvPicPr>
        <p:blipFill rotWithShape="1">
          <a:blip r:embed="rId8" cstate="screen">
            <a:grayscl/>
            <a:extLst>
              <a:ext uri="{28A0092B-C50C-407E-A947-70E740481C1C}">
                <a14:useLocalDpi xmlns:a14="http://schemas.microsoft.com/office/drawing/2010/main"/>
              </a:ext>
            </a:extLst>
          </a:blip>
          <a:srcRect l="80" r="80"/>
          <a:stretch/>
        </p:blipFill>
        <p:spPr>
          <a:xfrm>
            <a:off x="7531648" y="3977948"/>
            <a:ext cx="906304" cy="1206290"/>
          </a:xfrm>
        </p:spPr>
      </p:pic>
      <p:sp>
        <p:nvSpPr>
          <p:cNvPr id="53" name="Rectangle 52">
            <a:extLst>
              <a:ext uri="{FF2B5EF4-FFF2-40B4-BE49-F238E27FC236}">
                <a16:creationId xmlns:a16="http://schemas.microsoft.com/office/drawing/2014/main" id="{AA951CEE-7CE6-4A91-B2A1-B443273C6F3E}"/>
              </a:ext>
              <a:ext uri="{C183D7F6-B498-43B3-948B-1728B52AA6E4}">
                <adec:decorative xmlns:adec="http://schemas.microsoft.com/office/drawing/2017/decorative" xmlns="" val="1"/>
              </a:ext>
            </a:extLst>
          </p:cNvPr>
          <p:cNvSpPr/>
          <p:nvPr/>
        </p:nvSpPr>
        <p:spPr>
          <a:xfrm>
            <a:off x="1594339" y="1841895"/>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085FEF7-45BC-4B49-8329-097F23476A6A}"/>
              </a:ext>
              <a:ext uri="{C183D7F6-B498-43B3-948B-1728B52AA6E4}">
                <adec:decorative xmlns:adec="http://schemas.microsoft.com/office/drawing/2017/decorative" xmlns="" val="1"/>
              </a:ext>
            </a:extLst>
          </p:cNvPr>
          <p:cNvSpPr/>
          <p:nvPr/>
        </p:nvSpPr>
        <p:spPr>
          <a:xfrm>
            <a:off x="9119476" y="1841895"/>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5CCC7563-285F-46AC-90A3-8D8D6F494498}"/>
              </a:ext>
              <a:ext uri="{C183D7F6-B498-43B3-948B-1728B52AA6E4}">
                <adec:decorative xmlns:adec="http://schemas.microsoft.com/office/drawing/2017/decorative" xmlns="" val="1"/>
              </a:ext>
            </a:extLst>
          </p:cNvPr>
          <p:cNvSpPr/>
          <p:nvPr/>
        </p:nvSpPr>
        <p:spPr>
          <a:xfrm>
            <a:off x="3475623" y="4170990"/>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23D892D7-D87B-407B-85EF-921DF3E196A0}"/>
              </a:ext>
              <a:ext uri="{C183D7F6-B498-43B3-948B-1728B52AA6E4}">
                <adec:decorative xmlns:adec="http://schemas.microsoft.com/office/drawing/2017/decorative" xmlns="" val="1"/>
              </a:ext>
            </a:extLst>
          </p:cNvPr>
          <p:cNvSpPr/>
          <p:nvPr/>
        </p:nvSpPr>
        <p:spPr>
          <a:xfrm>
            <a:off x="7238191" y="4170990"/>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1A47850-696A-4153-953F-D3D2FB5C31A9}"/>
              </a:ext>
              <a:ext uri="{C183D7F6-B498-43B3-948B-1728B52AA6E4}">
                <adec:decorative xmlns:adec="http://schemas.microsoft.com/office/drawing/2017/decorative" xmlns="" val="1"/>
              </a:ext>
            </a:extLst>
          </p:cNvPr>
          <p:cNvSpPr/>
          <p:nvPr/>
        </p:nvSpPr>
        <p:spPr>
          <a:xfrm>
            <a:off x="5369476" y="1841895"/>
            <a:ext cx="1453048"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CBC84C2-2B48-4B15-A420-8B5F2BDE2398}"/>
              </a:ext>
              <a:ext uri="{C183D7F6-B498-43B3-948B-1728B52AA6E4}">
                <adec:decorative xmlns="" xmlns:adec="http://schemas.microsoft.com/office/drawing/2017/decorative"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0">
            <a:extLst>
              <a:ext uri="{FF2B5EF4-FFF2-40B4-BE49-F238E27FC236}">
                <a16:creationId xmlns:a16="http://schemas.microsoft.com/office/drawing/2014/main" id="{BC5F3A4A-2857-4A67-818B-E62AB2121E48}"/>
              </a:ext>
            </a:extLst>
          </p:cNvPr>
          <p:cNvSpPr>
            <a:spLocks noGrp="1"/>
          </p:cNvSpPr>
          <p:nvPr>
            <p:ph type="title"/>
          </p:nvPr>
        </p:nvSpPr>
        <p:spPr>
          <a:xfrm>
            <a:off x="685801" y="348348"/>
            <a:ext cx="10131425" cy="1456267"/>
          </a:xfrm>
        </p:spPr>
        <p:txBody>
          <a:bodyPr/>
          <a:lstStyle/>
          <a:p>
            <a:r>
              <a:rPr lang="en-US" cap="none" dirty="0" smtClean="0"/>
              <a:t>Background</a:t>
            </a:r>
            <a:endParaRPr lang="en-US" cap="none" dirty="0"/>
          </a:p>
        </p:txBody>
      </p:sp>
      <p:sp>
        <p:nvSpPr>
          <p:cNvPr id="22" name="object 7" descr="Beige rectangle">
            <a:extLst>
              <a:ext uri="{FF2B5EF4-FFF2-40B4-BE49-F238E27FC236}">
                <a16:creationId xmlns:a16="http://schemas.microsoft.com/office/drawing/2014/main" id="{FEEE4553-844E-49F9-8166-2F2E938E3677}"/>
              </a:ext>
            </a:extLst>
          </p:cNvPr>
          <p:cNvSpPr/>
          <p:nvPr/>
        </p:nvSpPr>
        <p:spPr bwMode="white">
          <a:xfrm flipV="1">
            <a:off x="722099" y="1277068"/>
            <a:ext cx="3470764"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dirty="0"/>
          </a:p>
        </p:txBody>
      </p:sp>
      <p:sp>
        <p:nvSpPr>
          <p:cNvPr id="29" name="Text Placeholder 12">
            <a:extLst>
              <a:ext uri="{FF2B5EF4-FFF2-40B4-BE49-F238E27FC236}">
                <a16:creationId xmlns:a16="http://schemas.microsoft.com/office/drawing/2014/main" id="{1590D2A3-9EEB-4BD9-A6F1-7A6252D21D06}"/>
              </a:ext>
            </a:extLst>
          </p:cNvPr>
          <p:cNvSpPr>
            <a:spLocks noGrp="1"/>
          </p:cNvSpPr>
          <p:nvPr>
            <p:ph type="body" sz="quarter" idx="4294967295"/>
          </p:nvPr>
        </p:nvSpPr>
        <p:spPr>
          <a:xfrm>
            <a:off x="722099" y="1799578"/>
            <a:ext cx="7417908" cy="3492510"/>
          </a:xfrm>
          <a:prstGeom prst="rect">
            <a:avLst/>
          </a:prstGeom>
        </p:spPr>
        <p:txBody>
          <a:bodyPr>
            <a:noAutofit/>
          </a:bodyPr>
          <a:lstStyle/>
          <a:p>
            <a:pPr>
              <a:buClrTx/>
              <a:buFont typeface="Arial" panose="020B0604020202020204" pitchFamily="34" charset="0"/>
              <a:buChar char="•"/>
            </a:pPr>
            <a:r>
              <a:rPr lang="en-GB" sz="2000" dirty="0" smtClean="0">
                <a:solidFill>
                  <a:schemeClr val="bg1"/>
                </a:solidFill>
              </a:rPr>
              <a:t>Patient Information Leaflets (PILs) are an essential part of informed consent for participants of Randomized Controlled Trials (RCTs).</a:t>
            </a:r>
          </a:p>
          <a:p>
            <a:pPr>
              <a:buClrTx/>
              <a:buFont typeface="Arial" panose="020B0604020202020204" pitchFamily="34" charset="0"/>
              <a:buChar char="•"/>
            </a:pPr>
            <a:r>
              <a:rPr lang="en-GB" sz="2000" dirty="0" smtClean="0">
                <a:solidFill>
                  <a:schemeClr val="bg1"/>
                </a:solidFill>
              </a:rPr>
              <a:t>Current guidelines by the Health Research Authority (HRA) follow a “proportionate approach to seeking consent”.</a:t>
            </a:r>
          </a:p>
          <a:p>
            <a:pPr>
              <a:buClrTx/>
              <a:buFont typeface="Arial" panose="020B0604020202020204" pitchFamily="34" charset="0"/>
              <a:buChar char="•"/>
            </a:pPr>
            <a:r>
              <a:rPr lang="en-GB" sz="2000" dirty="0" smtClean="0">
                <a:solidFill>
                  <a:schemeClr val="bg1"/>
                </a:solidFill>
              </a:rPr>
              <a:t>The HRA approach gives flexibility in content and design based on the risk to the patient.</a:t>
            </a:r>
          </a:p>
          <a:p>
            <a:pPr>
              <a:buClrTx/>
              <a:buFont typeface="Arial" panose="020B0604020202020204" pitchFamily="34" charset="0"/>
              <a:buChar char="•"/>
            </a:pPr>
            <a:r>
              <a:rPr lang="en-GB" sz="2000" dirty="0" err="1" smtClean="0">
                <a:solidFill>
                  <a:schemeClr val="bg1"/>
                </a:solidFill>
              </a:rPr>
              <a:t>Trialists</a:t>
            </a:r>
            <a:r>
              <a:rPr lang="en-GB" sz="2000" dirty="0" smtClean="0">
                <a:solidFill>
                  <a:schemeClr val="bg1"/>
                </a:solidFill>
              </a:rPr>
              <a:t> attempt to ensure readability is done by following HRA template and engaging Patient and Public Involvement (PPI) groups when required.</a:t>
            </a:r>
          </a:p>
        </p:txBody>
      </p:sp>
      <p:pic>
        <p:nvPicPr>
          <p:cNvPr id="9" name="Picture 8"/>
          <p:cNvPicPr>
            <a:picLocks noChangeAspect="1"/>
          </p:cNvPicPr>
          <p:nvPr/>
        </p:nvPicPr>
        <p:blipFill>
          <a:blip r:embed="rId9"/>
          <a:stretch>
            <a:fillRect/>
          </a:stretch>
        </p:blipFill>
        <p:spPr>
          <a:xfrm>
            <a:off x="8658081" y="1960205"/>
            <a:ext cx="3349417" cy="473781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1951399"/>
      </p:ext>
    </p:extLst>
  </p:cSld>
  <p:clrMapOvr>
    <a:masterClrMapping/>
  </p:clrMapOvr>
  <mc:AlternateContent xmlns:mc="http://schemas.openxmlformats.org/markup-compatibility/2006">
    <mc:Choice xmlns:p14="http://schemas.microsoft.com/office/powerpoint/2010/main" Requires="p14">
      <p:transition spd="slow" p14:dur="2000" advTm="35309"/>
    </mc:Choice>
    <mc:Fallback>
      <p:transition spd="slow" advTm="3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Placeholder 47" descr="Doctor pointing at CAT scans">
            <a:extLst>
              <a:ext uri="{FF2B5EF4-FFF2-40B4-BE49-F238E27FC236}">
                <a16:creationId xmlns:a16="http://schemas.microsoft.com/office/drawing/2014/main" id="{51DAB4F3-6A41-481C-8A3E-932EDFC9FEDE}"/>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l="19" r="19"/>
          <a:stretch>
            <a:fillRect/>
          </a:stretch>
        </p:blipFill>
        <p:spPr/>
      </p:pic>
      <p:sp>
        <p:nvSpPr>
          <p:cNvPr id="51" name="Rectangle 50">
            <a:extLst>
              <a:ext uri="{FF2B5EF4-FFF2-40B4-BE49-F238E27FC236}">
                <a16:creationId xmlns:a16="http://schemas.microsoft.com/office/drawing/2014/main" id="{3CBC84C2-2B48-4B15-A420-8B5F2BDE2398}"/>
              </a:ext>
              <a:ext uri="{C183D7F6-B498-43B3-948B-1728B52AA6E4}">
                <adec:decorative xmlns="" xmlns:adec="http://schemas.microsoft.com/office/drawing/2017/decorative"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34E91A8-F608-453C-810A-BE991818063F}"/>
              </a:ext>
            </a:extLst>
          </p:cNvPr>
          <p:cNvSpPr>
            <a:spLocks noGrp="1"/>
          </p:cNvSpPr>
          <p:nvPr>
            <p:ph type="title"/>
          </p:nvPr>
        </p:nvSpPr>
        <p:spPr/>
        <p:txBody>
          <a:bodyPr>
            <a:normAutofit fontScale="90000"/>
          </a:bodyPr>
          <a:lstStyle/>
          <a:p>
            <a:r>
              <a:rPr lang="en-US" cap="none" dirty="0" smtClean="0"/>
              <a:t>Current position &amp; results</a:t>
            </a:r>
            <a:endParaRPr lang="en-US" cap="none" dirty="0"/>
          </a:p>
        </p:txBody>
      </p:sp>
      <p:sp>
        <p:nvSpPr>
          <p:cNvPr id="20" name="Footer Placeholder 19">
            <a:extLst>
              <a:ext uri="{FF2B5EF4-FFF2-40B4-BE49-F238E27FC236}">
                <a16:creationId xmlns:a16="http://schemas.microsoft.com/office/drawing/2014/main" id="{B898379A-942F-47A5-80B4-B1C6F09FCB41}"/>
              </a:ext>
            </a:extLst>
          </p:cNvPr>
          <p:cNvSpPr>
            <a:spLocks noGrp="1"/>
          </p:cNvSpPr>
          <p:nvPr>
            <p:ph type="ftr" sz="quarter" idx="10"/>
          </p:nvPr>
        </p:nvSpPr>
        <p:spPr>
          <a:xfrm>
            <a:off x="685800" y="6189883"/>
            <a:ext cx="7827659" cy="377825"/>
          </a:xfrm>
        </p:spPr>
        <p:txBody>
          <a:bodyPr/>
          <a:lstStyle/>
          <a:p>
            <a:r>
              <a:rPr lang="en-US" sz="1600" dirty="0"/>
              <a:t>* </a:t>
            </a:r>
            <a:r>
              <a:rPr lang="en-US" sz="1600" dirty="0" smtClean="0"/>
              <a:t>Assessed readability score [SMOG, ARI, Coleman Liu, Gunning-Fog, </a:t>
            </a:r>
            <a:r>
              <a:rPr lang="en-US" sz="1600" dirty="0" err="1" smtClean="0"/>
              <a:t>Flesch</a:t>
            </a:r>
            <a:r>
              <a:rPr lang="en-US" sz="1600" dirty="0" smtClean="0"/>
              <a:t>-Kinkaid ] of 58 PILs of NHIR funded RCTs</a:t>
            </a:r>
            <a:endParaRPr lang="en-US" sz="1600" dirty="0"/>
          </a:p>
        </p:txBody>
      </p:sp>
      <p:sp>
        <p:nvSpPr>
          <p:cNvPr id="5" name="Text Placeholder 4">
            <a:extLst>
              <a:ext uri="{FF2B5EF4-FFF2-40B4-BE49-F238E27FC236}">
                <a16:creationId xmlns:a16="http://schemas.microsoft.com/office/drawing/2014/main" id="{E2B821A5-5262-4D44-AFEB-D049F229C856}"/>
              </a:ext>
            </a:extLst>
          </p:cNvPr>
          <p:cNvSpPr>
            <a:spLocks noGrp="1"/>
          </p:cNvSpPr>
          <p:nvPr>
            <p:ph type="body" sz="quarter" idx="13"/>
          </p:nvPr>
        </p:nvSpPr>
        <p:spPr>
          <a:xfrm>
            <a:off x="684213" y="3097188"/>
            <a:ext cx="1652587" cy="435600"/>
          </a:xfrm>
        </p:spPr>
        <p:txBody>
          <a:bodyPr>
            <a:normAutofit/>
          </a:bodyPr>
          <a:lstStyle/>
          <a:p>
            <a:r>
              <a:rPr lang="en-US" sz="2000" dirty="0" smtClean="0"/>
              <a:t>34</a:t>
            </a:r>
            <a:r>
              <a:rPr lang="en-US" sz="2000" dirty="0"/>
              <a:t>%</a:t>
            </a:r>
          </a:p>
        </p:txBody>
      </p:sp>
      <p:sp>
        <p:nvSpPr>
          <p:cNvPr id="6" name="Text Placeholder 5">
            <a:extLst>
              <a:ext uri="{FF2B5EF4-FFF2-40B4-BE49-F238E27FC236}">
                <a16:creationId xmlns:a16="http://schemas.microsoft.com/office/drawing/2014/main" id="{A327E535-262E-40B8-A9E1-0C08FFD80900}"/>
              </a:ext>
            </a:extLst>
          </p:cNvPr>
          <p:cNvSpPr>
            <a:spLocks noGrp="1"/>
          </p:cNvSpPr>
          <p:nvPr>
            <p:ph type="body" sz="quarter" idx="14"/>
          </p:nvPr>
        </p:nvSpPr>
        <p:spPr>
          <a:xfrm>
            <a:off x="510455" y="3695377"/>
            <a:ext cx="1999889" cy="846137"/>
          </a:xfrm>
        </p:spPr>
        <p:txBody>
          <a:bodyPr>
            <a:normAutofit lnSpcReduction="10000"/>
          </a:bodyPr>
          <a:lstStyle/>
          <a:p>
            <a:r>
              <a:rPr lang="en-US" dirty="0" smtClean="0"/>
              <a:t>Of PIL content is too hard to understand*</a:t>
            </a:r>
            <a:endParaRPr lang="en-US" dirty="0"/>
          </a:p>
        </p:txBody>
      </p:sp>
      <p:sp>
        <p:nvSpPr>
          <p:cNvPr id="7" name="Text Placeholder 6">
            <a:extLst>
              <a:ext uri="{FF2B5EF4-FFF2-40B4-BE49-F238E27FC236}">
                <a16:creationId xmlns:a16="http://schemas.microsoft.com/office/drawing/2014/main" id="{030E095F-965E-476E-B681-EE615BECB08B}"/>
              </a:ext>
            </a:extLst>
          </p:cNvPr>
          <p:cNvSpPr>
            <a:spLocks noGrp="1"/>
          </p:cNvSpPr>
          <p:nvPr>
            <p:ph type="body" sz="quarter" idx="15"/>
          </p:nvPr>
        </p:nvSpPr>
        <p:spPr>
          <a:xfrm>
            <a:off x="2971013" y="3097188"/>
            <a:ext cx="1652587" cy="435600"/>
          </a:xfrm>
        </p:spPr>
        <p:txBody>
          <a:bodyPr>
            <a:normAutofit/>
          </a:bodyPr>
          <a:lstStyle/>
          <a:p>
            <a:r>
              <a:rPr lang="en-US" sz="2000" dirty="0" smtClean="0"/>
              <a:t>14%</a:t>
            </a:r>
            <a:endParaRPr lang="en-US" sz="2000" dirty="0"/>
          </a:p>
        </p:txBody>
      </p:sp>
      <p:sp>
        <p:nvSpPr>
          <p:cNvPr id="8" name="Text Placeholder 7">
            <a:extLst>
              <a:ext uri="{FF2B5EF4-FFF2-40B4-BE49-F238E27FC236}">
                <a16:creationId xmlns:a16="http://schemas.microsoft.com/office/drawing/2014/main" id="{AA5735F7-BDC6-4ACD-B0DE-4AB63D30BA52}"/>
              </a:ext>
            </a:extLst>
          </p:cNvPr>
          <p:cNvSpPr>
            <a:spLocks noGrp="1"/>
          </p:cNvSpPr>
          <p:nvPr>
            <p:ph type="body" sz="quarter" idx="16"/>
          </p:nvPr>
        </p:nvSpPr>
        <p:spPr>
          <a:xfrm>
            <a:off x="2728529" y="3695377"/>
            <a:ext cx="2001492" cy="846137"/>
          </a:xfrm>
        </p:spPr>
        <p:txBody>
          <a:bodyPr>
            <a:noAutofit/>
          </a:bodyPr>
          <a:lstStyle/>
          <a:p>
            <a:r>
              <a:rPr lang="en-US" dirty="0" smtClean="0"/>
              <a:t>Of PILs contain severe readability issues</a:t>
            </a:r>
            <a:endParaRPr lang="en-US" dirty="0"/>
          </a:p>
        </p:txBody>
      </p:sp>
      <p:sp>
        <p:nvSpPr>
          <p:cNvPr id="9" name="Text Placeholder 8">
            <a:extLst>
              <a:ext uri="{FF2B5EF4-FFF2-40B4-BE49-F238E27FC236}">
                <a16:creationId xmlns:a16="http://schemas.microsoft.com/office/drawing/2014/main" id="{F405F6BC-5682-4AA1-9F61-DDF021E685B0}"/>
              </a:ext>
            </a:extLst>
          </p:cNvPr>
          <p:cNvSpPr>
            <a:spLocks noGrp="1"/>
          </p:cNvSpPr>
          <p:nvPr>
            <p:ph type="body" sz="quarter" idx="17"/>
          </p:nvPr>
        </p:nvSpPr>
        <p:spPr>
          <a:xfrm>
            <a:off x="4826100" y="3097188"/>
            <a:ext cx="2489100" cy="435600"/>
          </a:xfrm>
        </p:spPr>
        <p:txBody>
          <a:bodyPr>
            <a:noAutofit/>
          </a:bodyPr>
          <a:lstStyle/>
          <a:p>
            <a:r>
              <a:rPr lang="en-US" sz="2000" cap="none" dirty="0" smtClean="0"/>
              <a:t>Public involvement definition</a:t>
            </a:r>
            <a:endParaRPr lang="en-US" sz="2000" cap="none" dirty="0"/>
          </a:p>
        </p:txBody>
      </p:sp>
      <p:sp>
        <p:nvSpPr>
          <p:cNvPr id="10" name="Text Placeholder 9">
            <a:extLst>
              <a:ext uri="{FF2B5EF4-FFF2-40B4-BE49-F238E27FC236}">
                <a16:creationId xmlns:a16="http://schemas.microsoft.com/office/drawing/2014/main" id="{37BC20BC-85E6-48CD-B755-5D4149953C3B}"/>
              </a:ext>
            </a:extLst>
          </p:cNvPr>
          <p:cNvSpPr>
            <a:spLocks noGrp="1"/>
          </p:cNvSpPr>
          <p:nvPr>
            <p:ph type="body" sz="quarter" idx="18"/>
          </p:nvPr>
        </p:nvSpPr>
        <p:spPr>
          <a:xfrm>
            <a:off x="4965228" y="3695377"/>
            <a:ext cx="2243757" cy="846137"/>
          </a:xfrm>
        </p:spPr>
        <p:txBody>
          <a:bodyPr>
            <a:noAutofit/>
          </a:bodyPr>
          <a:lstStyle/>
          <a:p>
            <a:r>
              <a:rPr lang="en-US" dirty="0" smtClean="0"/>
              <a:t>Restricts researcher from assessing reader understanding</a:t>
            </a:r>
            <a:endParaRPr lang="en-US" dirty="0"/>
          </a:p>
        </p:txBody>
      </p:sp>
      <p:sp>
        <p:nvSpPr>
          <p:cNvPr id="11" name="Text Placeholder 10">
            <a:extLst>
              <a:ext uri="{FF2B5EF4-FFF2-40B4-BE49-F238E27FC236}">
                <a16:creationId xmlns:a16="http://schemas.microsoft.com/office/drawing/2014/main" id="{DDFBC7A3-AAE6-4502-9D44-F253ED1E8F97}"/>
              </a:ext>
            </a:extLst>
          </p:cNvPr>
          <p:cNvSpPr>
            <a:spLocks noGrp="1"/>
          </p:cNvSpPr>
          <p:nvPr>
            <p:ph type="body" sz="quarter" idx="19"/>
          </p:nvPr>
        </p:nvSpPr>
        <p:spPr>
          <a:xfrm>
            <a:off x="7544613" y="3097188"/>
            <a:ext cx="1652587" cy="435600"/>
          </a:xfrm>
        </p:spPr>
        <p:txBody>
          <a:bodyPr>
            <a:normAutofit/>
          </a:bodyPr>
          <a:lstStyle/>
          <a:p>
            <a:r>
              <a:rPr lang="en-US" sz="2000" cap="none" dirty="0" smtClean="0"/>
              <a:t>PPI groups</a:t>
            </a:r>
            <a:endParaRPr lang="en-US" sz="2000" cap="none" dirty="0"/>
          </a:p>
        </p:txBody>
      </p:sp>
      <p:sp>
        <p:nvSpPr>
          <p:cNvPr id="12" name="Text Placeholder 11">
            <a:extLst>
              <a:ext uri="{FF2B5EF4-FFF2-40B4-BE49-F238E27FC236}">
                <a16:creationId xmlns:a16="http://schemas.microsoft.com/office/drawing/2014/main" id="{DC6EAD81-841A-483E-9B44-512A1470E471}"/>
              </a:ext>
            </a:extLst>
          </p:cNvPr>
          <p:cNvSpPr>
            <a:spLocks noGrp="1"/>
          </p:cNvSpPr>
          <p:nvPr>
            <p:ph type="body" sz="quarter" idx="20"/>
          </p:nvPr>
        </p:nvSpPr>
        <p:spPr>
          <a:xfrm>
            <a:off x="7002512" y="3695377"/>
            <a:ext cx="2696168" cy="846137"/>
          </a:xfrm>
        </p:spPr>
        <p:txBody>
          <a:bodyPr>
            <a:noAutofit/>
          </a:bodyPr>
          <a:lstStyle/>
          <a:p>
            <a:pPr>
              <a:spcAft>
                <a:spcPts val="0"/>
              </a:spcAft>
            </a:pPr>
            <a:r>
              <a:rPr lang="en-US" dirty="0" smtClean="0"/>
              <a:t>No standardized process </a:t>
            </a:r>
          </a:p>
          <a:p>
            <a:pPr>
              <a:spcAft>
                <a:spcPts val="0"/>
              </a:spcAft>
            </a:pPr>
            <a:r>
              <a:rPr lang="en-US" dirty="0" smtClean="0"/>
              <a:t>No definition of impact</a:t>
            </a:r>
          </a:p>
          <a:p>
            <a:pPr>
              <a:spcAft>
                <a:spcPts val="0"/>
              </a:spcAft>
            </a:pPr>
            <a:r>
              <a:rPr lang="en-US" dirty="0" smtClean="0"/>
              <a:t>Inadequate reporting</a:t>
            </a:r>
            <a:endParaRPr lang="en-US" dirty="0"/>
          </a:p>
        </p:txBody>
      </p:sp>
      <p:sp>
        <p:nvSpPr>
          <p:cNvPr id="13" name="Text Placeholder 12">
            <a:extLst>
              <a:ext uri="{FF2B5EF4-FFF2-40B4-BE49-F238E27FC236}">
                <a16:creationId xmlns:a16="http://schemas.microsoft.com/office/drawing/2014/main" id="{E10C0A43-6ED0-45F1-9DF9-5F2F32278B15}"/>
              </a:ext>
            </a:extLst>
          </p:cNvPr>
          <p:cNvSpPr>
            <a:spLocks noGrp="1"/>
          </p:cNvSpPr>
          <p:nvPr>
            <p:ph type="body" sz="quarter" idx="21"/>
          </p:nvPr>
        </p:nvSpPr>
        <p:spPr>
          <a:xfrm>
            <a:off x="9831412" y="3097188"/>
            <a:ext cx="1652587" cy="435600"/>
          </a:xfrm>
        </p:spPr>
        <p:txBody>
          <a:bodyPr>
            <a:normAutofit/>
          </a:bodyPr>
          <a:lstStyle/>
          <a:p>
            <a:r>
              <a:rPr lang="en-US" sz="2000" cap="none" dirty="0" smtClean="0"/>
              <a:t>£25 per hr.</a:t>
            </a:r>
            <a:endParaRPr lang="en-US" sz="2000" cap="none" dirty="0"/>
          </a:p>
        </p:txBody>
      </p:sp>
      <p:sp>
        <p:nvSpPr>
          <p:cNvPr id="14" name="Text Placeholder 13">
            <a:extLst>
              <a:ext uri="{FF2B5EF4-FFF2-40B4-BE49-F238E27FC236}">
                <a16:creationId xmlns:a16="http://schemas.microsoft.com/office/drawing/2014/main" id="{978028AA-13B5-4B26-947A-231084A75CD1}"/>
              </a:ext>
            </a:extLst>
          </p:cNvPr>
          <p:cNvSpPr>
            <a:spLocks noGrp="1"/>
          </p:cNvSpPr>
          <p:nvPr>
            <p:ph type="body" sz="quarter" idx="22"/>
          </p:nvPr>
        </p:nvSpPr>
        <p:spPr>
          <a:xfrm>
            <a:off x="9657654" y="3695377"/>
            <a:ext cx="1999889" cy="846137"/>
          </a:xfrm>
        </p:spPr>
        <p:txBody>
          <a:bodyPr/>
          <a:lstStyle/>
          <a:p>
            <a:r>
              <a:rPr lang="en-US" dirty="0"/>
              <a:t>Recommended INVOLVE payment</a:t>
            </a:r>
          </a:p>
        </p:txBody>
      </p:sp>
      <p:sp>
        <p:nvSpPr>
          <p:cNvPr id="15" name="Subtitle 14">
            <a:extLst>
              <a:ext uri="{FF2B5EF4-FFF2-40B4-BE49-F238E27FC236}">
                <a16:creationId xmlns:a16="http://schemas.microsoft.com/office/drawing/2014/main" id="{65657426-6073-47AB-BB7D-5ED2CAFD6BF2}"/>
              </a:ext>
            </a:extLst>
          </p:cNvPr>
          <p:cNvSpPr>
            <a:spLocks noGrp="1"/>
          </p:cNvSpPr>
          <p:nvPr>
            <p:ph type="subTitle" idx="1"/>
          </p:nvPr>
        </p:nvSpPr>
        <p:spPr>
          <a:xfrm>
            <a:off x="5101000" y="5137535"/>
            <a:ext cx="1990001" cy="620016"/>
          </a:xfrm>
        </p:spPr>
        <p:txBody>
          <a:bodyPr>
            <a:normAutofit fontScale="85000" lnSpcReduction="20000"/>
          </a:bodyPr>
          <a:lstStyle/>
          <a:p>
            <a:r>
              <a:rPr lang="en-US" dirty="0" smtClean="0"/>
              <a:t>Low quality PIL information</a:t>
            </a:r>
            <a:endParaRPr lang="en-US" dirty="0"/>
          </a:p>
        </p:txBody>
      </p:sp>
      <p:pic>
        <p:nvPicPr>
          <p:cNvPr id="46" name="Picture Placeholder 45" descr="Team">
            <a:extLst>
              <a:ext uri="{FF2B5EF4-FFF2-40B4-BE49-F238E27FC236}">
                <a16:creationId xmlns:a16="http://schemas.microsoft.com/office/drawing/2014/main" id="{09833D49-61B1-40F0-A9D1-6D1D4B8701A1}"/>
              </a:ext>
            </a:extLst>
          </p:cNvPr>
          <p:cNvPicPr>
            <a:picLocks noGrp="1" noChangeAspect="1"/>
          </p:cNvPicPr>
          <p:nvPr>
            <p:ph type="pic" sz="quarter" idx="23"/>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a:fillRect/>
          </a:stretch>
        </p:blipFill>
        <p:spPr>
          <a:xfrm>
            <a:off x="5758593" y="2162716"/>
            <a:ext cx="823913" cy="823913"/>
          </a:xfrm>
        </p:spPr>
      </p:pic>
      <p:pic>
        <p:nvPicPr>
          <p:cNvPr id="49" name="Picture Placeholder 48" descr="Medicine">
            <a:extLst>
              <a:ext uri="{FF2B5EF4-FFF2-40B4-BE49-F238E27FC236}">
                <a16:creationId xmlns:a16="http://schemas.microsoft.com/office/drawing/2014/main" id="{A17A8866-025F-45F8-9C1A-8DF0ACE8F3F7}"/>
              </a:ext>
            </a:extLst>
          </p:cNvPr>
          <p:cNvPicPr>
            <a:picLocks noGrp="1" noChangeAspect="1"/>
          </p:cNvPicPr>
          <p:nvPr>
            <p:ph type="pic" sz="quarter" idx="24"/>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p:pic>
      <p:pic>
        <p:nvPicPr>
          <p:cNvPr id="53" name="Picture Placeholder 52" descr="Wallet">
            <a:extLst>
              <a:ext uri="{FF2B5EF4-FFF2-40B4-BE49-F238E27FC236}">
                <a16:creationId xmlns:a16="http://schemas.microsoft.com/office/drawing/2014/main" id="{560A3C83-28A8-4054-B787-033808650715}"/>
              </a:ext>
            </a:extLst>
          </p:cNvPr>
          <p:cNvPicPr>
            <a:picLocks noGrp="1" noChangeAspect="1"/>
          </p:cNvPicPr>
          <p:nvPr>
            <p:ph type="pic" sz="quarter" idx="25"/>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a:fillRect/>
          </a:stretch>
        </p:blipFill>
        <p:spPr>
          <a:xfrm>
            <a:off x="1015317" y="2217585"/>
            <a:ext cx="823913" cy="823913"/>
          </a:xfrm>
        </p:spPr>
      </p:pic>
      <p:pic>
        <p:nvPicPr>
          <p:cNvPr id="56" name="Picture Placeholder 55" descr="Stethoscope">
            <a:extLst>
              <a:ext uri="{FF2B5EF4-FFF2-40B4-BE49-F238E27FC236}">
                <a16:creationId xmlns:a16="http://schemas.microsoft.com/office/drawing/2014/main" id="{5CABC6B7-0A04-4890-B978-4D4F54B3CDC3}"/>
              </a:ext>
            </a:extLst>
          </p:cNvPr>
          <p:cNvPicPr>
            <a:picLocks noGrp="1" noChangeAspect="1"/>
          </p:cNvPicPr>
          <p:nvPr>
            <p:ph type="pic" sz="quarter" idx="26"/>
          </p:nvPr>
        </p:nvPicPr>
        <p: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p:pic>
      <p:pic>
        <p:nvPicPr>
          <p:cNvPr id="60" name="Picture Placeholder 59" descr="Upward trend">
            <a:extLst>
              <a:ext uri="{FF2B5EF4-FFF2-40B4-BE49-F238E27FC236}">
                <a16:creationId xmlns:a16="http://schemas.microsoft.com/office/drawing/2014/main" id="{8C1A4036-A328-4600-8C42-B65922A2C149}"/>
              </a:ext>
            </a:extLst>
          </p:cNvPr>
          <p:cNvPicPr>
            <a:picLocks noGrp="1" noChangeAspect="1"/>
          </p:cNvPicPr>
          <p:nvPr>
            <p:ph type="pic" sz="quarter" idx="27"/>
          </p:nvPr>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a:fillRect/>
          </a:stretch>
        </p:blipFill>
        <p:spPr/>
      </p:pic>
      <p:sp>
        <p:nvSpPr>
          <p:cNvPr id="19" name="object 7" descr="Beige rectangle">
            <a:extLst>
              <a:ext uri="{FF2B5EF4-FFF2-40B4-BE49-F238E27FC236}">
                <a16:creationId xmlns:a16="http://schemas.microsoft.com/office/drawing/2014/main" id="{9B6BE182-7444-49DA-B6FA-215DD68D50CA}"/>
              </a:ext>
            </a:extLst>
          </p:cNvPr>
          <p:cNvSpPr/>
          <p:nvPr/>
        </p:nvSpPr>
        <p:spPr bwMode="white">
          <a:xfrm>
            <a:off x="722099" y="1322787"/>
            <a:ext cx="4104000"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cxnSp>
        <p:nvCxnSpPr>
          <p:cNvPr id="54" name="Straight Connector 53">
            <a:extLst>
              <a:ext uri="{FF2B5EF4-FFF2-40B4-BE49-F238E27FC236}">
                <a16:creationId xmlns:a16="http://schemas.microsoft.com/office/drawing/2014/main" id="{CC6D3F76-4C60-4559-AE48-60D6FBDC4B83}"/>
              </a:ext>
              <a:ext uri="{C183D7F6-B498-43B3-948B-1728B52AA6E4}">
                <adec:decorative xmlns="" xmlns:adec="http://schemas.microsoft.com/office/drawing/2017/decorative" val="1"/>
              </a:ext>
            </a:extLst>
          </p:cNvPr>
          <p:cNvCxnSpPr>
            <a:cxnSpLocks/>
          </p:cNvCxnSpPr>
          <p:nvPr/>
        </p:nvCxnSpPr>
        <p:spPr>
          <a:xfrm flipV="1">
            <a:off x="3759100" y="4527746"/>
            <a:ext cx="0" cy="311308"/>
          </a:xfrm>
          <a:prstGeom prst="line">
            <a:avLst/>
          </a:prstGeom>
          <a:ln w="3175">
            <a:solidFill>
              <a:schemeClr val="bg2"/>
            </a:solidFill>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A93ACF-485A-4938-9815-8D5DFE3128D2}"/>
              </a:ext>
              <a:ext uri="{C183D7F6-B498-43B3-948B-1728B52AA6E4}">
                <adec:decorative xmlns="" xmlns:adec="http://schemas.microsoft.com/office/drawing/2017/decorative" val="1"/>
              </a:ext>
            </a:extLst>
          </p:cNvPr>
          <p:cNvCxnSpPr>
            <a:cxnSpLocks/>
          </p:cNvCxnSpPr>
          <p:nvPr/>
        </p:nvCxnSpPr>
        <p:spPr>
          <a:xfrm flipV="1">
            <a:off x="6096000" y="4527746"/>
            <a:ext cx="1" cy="311308"/>
          </a:xfrm>
          <a:prstGeom prst="line">
            <a:avLst/>
          </a:prstGeom>
          <a:ln w="3175">
            <a:solidFill>
              <a:schemeClr val="bg2"/>
            </a:solidFill>
            <a:tail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070A33-7382-44AE-AC77-685B09986FA1}"/>
              </a:ext>
              <a:ext uri="{C183D7F6-B498-43B3-948B-1728B52AA6E4}">
                <adec:decorative xmlns="" xmlns:adec="http://schemas.microsoft.com/office/drawing/2017/decorative" val="1"/>
              </a:ext>
            </a:extLst>
          </p:cNvPr>
          <p:cNvCxnSpPr>
            <a:cxnSpLocks/>
          </p:cNvCxnSpPr>
          <p:nvPr/>
        </p:nvCxnSpPr>
        <p:spPr>
          <a:xfrm flipV="1">
            <a:off x="8332700" y="4527746"/>
            <a:ext cx="0" cy="311308"/>
          </a:xfrm>
          <a:prstGeom prst="line">
            <a:avLst/>
          </a:prstGeom>
          <a:ln w="3175">
            <a:solidFill>
              <a:schemeClr val="bg2"/>
            </a:solidFill>
            <a:tailEnd type="oval" w="sm" len="sm"/>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79784603-2F8F-493A-894B-9ECFC35876FE}"/>
              </a:ext>
              <a:ext uri="{C183D7F6-B498-43B3-948B-1728B52AA6E4}">
                <adec:decorative xmlns="" xmlns:adec="http://schemas.microsoft.com/office/drawing/2017/decorative" val="1"/>
              </a:ext>
            </a:extLst>
          </p:cNvPr>
          <p:cNvSpPr/>
          <p:nvPr/>
        </p:nvSpPr>
        <p:spPr>
          <a:xfrm>
            <a:off x="5281478" y="5747713"/>
            <a:ext cx="162904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Connector: Elbow 61">
            <a:extLst>
              <a:ext uri="{FF2B5EF4-FFF2-40B4-BE49-F238E27FC236}">
                <a16:creationId xmlns:a16="http://schemas.microsoft.com/office/drawing/2014/main" id="{9A6C85E8-3D95-45FE-A577-C08E6E920D70}"/>
              </a:ext>
              <a:ext uri="{C183D7F6-B498-43B3-948B-1728B52AA6E4}">
                <adec:decorative xmlns="" xmlns:adec="http://schemas.microsoft.com/office/drawing/2017/decorative" val="1"/>
              </a:ext>
            </a:extLst>
          </p:cNvPr>
          <p:cNvCxnSpPr>
            <a:cxnSpLocks/>
            <a:stCxn id="6" idx="2"/>
            <a:endCxn id="15" idx="0"/>
          </p:cNvCxnSpPr>
          <p:nvPr/>
        </p:nvCxnSpPr>
        <p:spPr>
          <a:xfrm rot="16200000" flipH="1">
            <a:off x="3505190" y="2546723"/>
            <a:ext cx="596021" cy="4585601"/>
          </a:xfrm>
          <a:prstGeom prst="bentConnector3">
            <a:avLst>
              <a:gd name="adj1" fmla="val 50000"/>
            </a:avLst>
          </a:prstGeom>
          <a:ln w="3175">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F1BB5F7E-073B-4BF0-8FA1-F724BA8DB3D0}"/>
              </a:ext>
              <a:ext uri="{C183D7F6-B498-43B3-948B-1728B52AA6E4}">
                <adec:decorative xmlns="" xmlns:adec="http://schemas.microsoft.com/office/drawing/2017/decorative" val="1"/>
              </a:ext>
            </a:extLst>
          </p:cNvPr>
          <p:cNvCxnSpPr>
            <a:cxnSpLocks/>
            <a:stCxn id="14" idx="2"/>
            <a:endCxn id="15" idx="0"/>
          </p:cNvCxnSpPr>
          <p:nvPr/>
        </p:nvCxnSpPr>
        <p:spPr>
          <a:xfrm rot="5400000">
            <a:off x="8078790" y="2558725"/>
            <a:ext cx="596021" cy="4561598"/>
          </a:xfrm>
          <a:prstGeom prst="bentConnector3">
            <a:avLst>
              <a:gd name="adj1" fmla="val 50000"/>
            </a:avLst>
          </a:prstGeom>
          <a:ln w="3175">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935599-B9F0-4312-864E-F6E3EF1AAC8E}"/>
              </a:ext>
              <a:ext uri="{C183D7F6-B498-43B3-948B-1728B52AA6E4}">
                <adec:decorative xmlns="" xmlns:adec="http://schemas.microsoft.com/office/drawing/2017/decorative" val="1"/>
              </a:ext>
            </a:extLst>
          </p:cNvPr>
          <p:cNvGrpSpPr>
            <a:grpSpLocks noChangeAspect="1"/>
          </p:cNvGrpSpPr>
          <p:nvPr/>
        </p:nvGrpSpPr>
        <p:grpSpPr>
          <a:xfrm>
            <a:off x="3380336" y="2224959"/>
            <a:ext cx="896287" cy="745643"/>
            <a:chOff x="1824638" y="1733550"/>
            <a:chExt cx="1192959" cy="992451"/>
          </a:xfrm>
        </p:grpSpPr>
        <p:sp>
          <p:nvSpPr>
            <p:cNvPr id="31" name="Rectangle 30">
              <a:extLst>
                <a:ext uri="{FF2B5EF4-FFF2-40B4-BE49-F238E27FC236}">
                  <a16:creationId xmlns:a16="http://schemas.microsoft.com/office/drawing/2014/main" id="{56718F85-02C5-4814-847B-818C8CCE6A2E}"/>
                </a:ext>
              </a:extLst>
            </p:cNvPr>
            <p:cNvSpPr/>
            <p:nvPr/>
          </p:nvSpPr>
          <p:spPr>
            <a:xfrm>
              <a:off x="1824638" y="1733550"/>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B5C2063-3BBD-48BC-BDD6-D5E9563B1934}"/>
                </a:ext>
              </a:extLst>
            </p:cNvPr>
            <p:cNvSpPr/>
            <p:nvPr/>
          </p:nvSpPr>
          <p:spPr>
            <a:xfrm>
              <a:off x="1925901" y="1819672"/>
              <a:ext cx="1091696"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5E2C35B1-F420-4244-8B67-EA845C8CAF53}"/>
              </a:ext>
              <a:ext uri="{C183D7F6-B498-43B3-948B-1728B52AA6E4}">
                <adec:decorative xmlns="" xmlns:adec="http://schemas.microsoft.com/office/drawing/2017/decorative" val="1"/>
              </a:ext>
            </a:extLst>
          </p:cNvPr>
          <p:cNvGrpSpPr>
            <a:grpSpLocks noChangeAspect="1"/>
          </p:cNvGrpSpPr>
          <p:nvPr/>
        </p:nvGrpSpPr>
        <p:grpSpPr>
          <a:xfrm flipH="1">
            <a:off x="7914029" y="2224959"/>
            <a:ext cx="896287" cy="745643"/>
            <a:chOff x="1824638" y="1733550"/>
            <a:chExt cx="1192959" cy="992451"/>
          </a:xfrm>
        </p:grpSpPr>
        <p:sp>
          <p:nvSpPr>
            <p:cNvPr id="34" name="Rectangle 33">
              <a:extLst>
                <a:ext uri="{FF2B5EF4-FFF2-40B4-BE49-F238E27FC236}">
                  <a16:creationId xmlns:a16="http://schemas.microsoft.com/office/drawing/2014/main" id="{35DB04D1-9BD5-4C35-8B33-0432F97A6012}"/>
                </a:ext>
              </a:extLst>
            </p:cNvPr>
            <p:cNvSpPr/>
            <p:nvPr/>
          </p:nvSpPr>
          <p:spPr>
            <a:xfrm>
              <a:off x="1824638" y="1733550"/>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C23B33E-1386-44B0-B24A-50A8F9B55FFD}"/>
                </a:ext>
              </a:extLst>
            </p:cNvPr>
            <p:cNvSpPr/>
            <p:nvPr/>
          </p:nvSpPr>
          <p:spPr>
            <a:xfrm>
              <a:off x="1925901" y="1819672"/>
              <a:ext cx="1091696"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645F4DD1-5663-4019-891C-8821ED8ACA9F}"/>
              </a:ext>
              <a:ext uri="{C183D7F6-B498-43B3-948B-1728B52AA6E4}">
                <adec:decorative xmlns="" xmlns:adec="http://schemas.microsoft.com/office/drawing/2017/decorative" val="1"/>
              </a:ext>
            </a:extLst>
          </p:cNvPr>
          <p:cNvGrpSpPr>
            <a:grpSpLocks noChangeAspect="1"/>
          </p:cNvGrpSpPr>
          <p:nvPr/>
        </p:nvGrpSpPr>
        <p:grpSpPr>
          <a:xfrm>
            <a:off x="1070989" y="2295855"/>
            <a:ext cx="745643" cy="745643"/>
            <a:chOff x="5482999" y="1607028"/>
            <a:chExt cx="1200866" cy="1200866"/>
          </a:xfrm>
        </p:grpSpPr>
        <p:sp>
          <p:nvSpPr>
            <p:cNvPr id="37" name="Rectangle 36">
              <a:extLst>
                <a:ext uri="{FF2B5EF4-FFF2-40B4-BE49-F238E27FC236}">
                  <a16:creationId xmlns:a16="http://schemas.microsoft.com/office/drawing/2014/main" id="{9AAD7458-0E1F-4289-885E-7991DEFE6E7D}"/>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C5F22B3-BA39-4DDB-9CD2-F9F1183608D0}"/>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7ACC6B18-DB03-4AC5-B015-6374FF16D1E5}"/>
              </a:ext>
              <a:ext uri="{C183D7F6-B498-43B3-948B-1728B52AA6E4}">
                <adec:decorative xmlns="" xmlns:adec="http://schemas.microsoft.com/office/drawing/2017/decorative" val="1"/>
              </a:ext>
            </a:extLst>
          </p:cNvPr>
          <p:cNvGrpSpPr>
            <a:grpSpLocks noChangeAspect="1"/>
          </p:cNvGrpSpPr>
          <p:nvPr/>
        </p:nvGrpSpPr>
        <p:grpSpPr>
          <a:xfrm>
            <a:off x="10310145" y="2224959"/>
            <a:ext cx="926876" cy="745643"/>
            <a:chOff x="7901577" y="2268089"/>
            <a:chExt cx="926876" cy="745643"/>
          </a:xfrm>
        </p:grpSpPr>
        <p:sp>
          <p:nvSpPr>
            <p:cNvPr id="44" name="Rectangle 43">
              <a:extLst>
                <a:ext uri="{FF2B5EF4-FFF2-40B4-BE49-F238E27FC236}">
                  <a16:creationId xmlns:a16="http://schemas.microsoft.com/office/drawing/2014/main" id="{FBAA099B-7326-44B7-B125-672BA72A6C05}"/>
                </a:ext>
              </a:extLst>
            </p:cNvPr>
            <p:cNvSpPr/>
            <p:nvPr/>
          </p:nvSpPr>
          <p:spPr>
            <a:xfrm flipH="1">
              <a:off x="8516862" y="2268089"/>
              <a:ext cx="311591" cy="745643"/>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6107D1A-01D9-4CE4-9A22-FC55274F17C6}"/>
                </a:ext>
              </a:extLst>
            </p:cNvPr>
            <p:cNvSpPr/>
            <p:nvPr/>
          </p:nvSpPr>
          <p:spPr>
            <a:xfrm flipH="1">
              <a:off x="7901577" y="2332794"/>
              <a:ext cx="781787" cy="616234"/>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95074261-BBC0-4AF3-AF09-C64386DBB2CF}"/>
              </a:ext>
              <a:ext uri="{C183D7F6-B498-43B3-948B-1728B52AA6E4}">
                <adec:decorative xmlns="" xmlns:adec="http://schemas.microsoft.com/office/drawing/2017/decorative" val="1"/>
              </a:ext>
            </a:extLst>
          </p:cNvPr>
          <p:cNvGrpSpPr>
            <a:grpSpLocks noChangeAspect="1"/>
          </p:cNvGrpSpPr>
          <p:nvPr/>
        </p:nvGrpSpPr>
        <p:grpSpPr>
          <a:xfrm flipH="1">
            <a:off x="5609929" y="2170090"/>
            <a:ext cx="926876" cy="745643"/>
            <a:chOff x="7901577" y="2268089"/>
            <a:chExt cx="926876" cy="745643"/>
          </a:xfrm>
        </p:grpSpPr>
        <p:sp>
          <p:nvSpPr>
            <p:cNvPr id="50" name="Rectangle 49">
              <a:extLst>
                <a:ext uri="{FF2B5EF4-FFF2-40B4-BE49-F238E27FC236}">
                  <a16:creationId xmlns:a16="http://schemas.microsoft.com/office/drawing/2014/main" id="{C4BF8F4D-C494-48D1-8EDB-FE34A665FBEE}"/>
                </a:ext>
              </a:extLst>
            </p:cNvPr>
            <p:cNvSpPr/>
            <p:nvPr/>
          </p:nvSpPr>
          <p:spPr>
            <a:xfrm flipH="1">
              <a:off x="8516862" y="2268089"/>
              <a:ext cx="311591" cy="745643"/>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F7A8167-402E-4636-8949-042E663C233E}"/>
                </a:ext>
              </a:extLst>
            </p:cNvPr>
            <p:cNvSpPr/>
            <p:nvPr/>
          </p:nvSpPr>
          <p:spPr>
            <a:xfrm flipH="1">
              <a:off x="7901577" y="2332794"/>
              <a:ext cx="781787" cy="616234"/>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 Placeholder 12">
            <a:extLst>
              <a:ext uri="{FF2B5EF4-FFF2-40B4-BE49-F238E27FC236}">
                <a16:creationId xmlns:a16="http://schemas.microsoft.com/office/drawing/2014/main" id="{1590D2A3-9EEB-4BD9-A6F1-7A6252D21D06}"/>
              </a:ext>
            </a:extLst>
          </p:cNvPr>
          <p:cNvSpPr txBox="1">
            <a:spLocks/>
          </p:cNvSpPr>
          <p:nvPr/>
        </p:nvSpPr>
        <p:spPr>
          <a:xfrm>
            <a:off x="5368199" y="812440"/>
            <a:ext cx="6115800" cy="1242556"/>
          </a:xfrm>
          <a:prstGeom prst="rect">
            <a:avLst/>
          </a:prstGeom>
          <a:solidFill>
            <a:schemeClr val="tx2">
              <a:alpha val="70000"/>
            </a:schemeClr>
          </a:solidFill>
        </p:spPr>
        <p:txBody>
          <a:bodyPr vert="horz" lIns="91440" tIns="45720" rIns="91440" bIns="45720" rtlCol="0" anchor="ctr">
            <a:noAutofit/>
          </a:bodyPr>
          <a:lstStyle>
            <a:lvl1pPr marL="0" indent="0" algn="ctr" defTabSz="457200" rtl="0" eaLnBrk="1" latinLnBrk="0" hangingPunct="1">
              <a:spcBef>
                <a:spcPts val="0"/>
              </a:spcBef>
              <a:spcAft>
                <a:spcPts val="1000"/>
              </a:spcAft>
              <a:buClr>
                <a:schemeClr val="tx1"/>
              </a:buClr>
              <a:buSzPct val="100000"/>
              <a:buFont typeface="Arial"/>
              <a:buNone/>
              <a:defRPr sz="2400" b="1" kern="1200" cap="all" baseline="0">
                <a:solidFill>
                  <a:schemeClr val="accent1"/>
                </a:solidFill>
                <a:effectLst/>
                <a:latin typeface="+mj-lt"/>
                <a:ea typeface="+mn-ea"/>
                <a:cs typeface="+mn-cs"/>
              </a:defRPr>
            </a:lvl1pPr>
            <a:lvl2pPr marL="266700" indent="0" algn="l" defTabSz="457200" rtl="0" eaLnBrk="1" latinLnBrk="0" hangingPunct="1">
              <a:spcBef>
                <a:spcPts val="0"/>
              </a:spcBef>
              <a:spcAft>
                <a:spcPts val="1000"/>
              </a:spcAft>
              <a:buClr>
                <a:schemeClr val="tx1"/>
              </a:buClr>
              <a:buSzPct val="100000"/>
              <a:buFont typeface="Arial"/>
              <a:buNone/>
              <a:defRPr sz="1600" kern="1200" cap="none">
                <a:solidFill>
                  <a:schemeClr val="bg1"/>
                </a:solidFill>
                <a:effectLst/>
                <a:latin typeface="+mn-lt"/>
                <a:ea typeface="+mn-ea"/>
                <a:cs typeface="+mn-cs"/>
              </a:defRPr>
            </a:lvl2pPr>
            <a:lvl3pPr marL="447675" indent="0" algn="l" defTabSz="457200" rtl="0" eaLnBrk="1" latinLnBrk="0" hangingPunct="1">
              <a:spcBef>
                <a:spcPts val="0"/>
              </a:spcBef>
              <a:spcAft>
                <a:spcPts val="1000"/>
              </a:spcAft>
              <a:buClr>
                <a:schemeClr val="tx1"/>
              </a:buClr>
              <a:buSzPct val="100000"/>
              <a:buFont typeface="Arial"/>
              <a:buNone/>
              <a:defRPr sz="1400" kern="1200" cap="none">
                <a:solidFill>
                  <a:schemeClr val="bg1"/>
                </a:solidFill>
                <a:effectLst/>
                <a:latin typeface="+mn-lt"/>
                <a:ea typeface="+mn-ea"/>
                <a:cs typeface="+mn-cs"/>
              </a:defRPr>
            </a:lvl3pPr>
            <a:lvl4pPr marL="628650" indent="0" algn="l" defTabSz="457200" rtl="0" eaLnBrk="1" latinLnBrk="0" hangingPunct="1">
              <a:spcBef>
                <a:spcPts val="0"/>
              </a:spcBef>
              <a:spcAft>
                <a:spcPts val="1000"/>
              </a:spcAft>
              <a:buClr>
                <a:schemeClr val="tx1"/>
              </a:buClr>
              <a:buSzPct val="100000"/>
              <a:buFont typeface="Arial"/>
              <a:buNone/>
              <a:defRPr sz="1200" kern="1200" cap="none">
                <a:solidFill>
                  <a:schemeClr val="bg1"/>
                </a:solidFill>
                <a:effectLst/>
                <a:latin typeface="+mn-lt"/>
                <a:ea typeface="+mn-ea"/>
                <a:cs typeface="+mn-cs"/>
              </a:defRPr>
            </a:lvl4pPr>
            <a:lvl5pPr marL="809625" indent="0" algn="l" defTabSz="457200" rtl="0" eaLnBrk="1" latinLnBrk="0" hangingPunct="1">
              <a:spcBef>
                <a:spcPts val="0"/>
              </a:spcBef>
              <a:spcAft>
                <a:spcPts val="1000"/>
              </a:spcAft>
              <a:buClr>
                <a:schemeClr val="tx1"/>
              </a:buClr>
              <a:buSzPct val="100000"/>
              <a:buFont typeface="Arial"/>
              <a:buNone/>
              <a:defRPr sz="1200" kern="1200" cap="none">
                <a:solidFill>
                  <a:schemeClr val="bg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GB" sz="1200" b="0" dirty="0" smtClean="0">
                <a:latin typeface="Bodoni MT" panose="02070603080606020203" pitchFamily="18" charset="0"/>
              </a:rPr>
              <a:t>“The participant information sheet should support the consent process by helping to ensure that all those who are invited to take part in a research study have been adequately informed”</a:t>
            </a:r>
          </a:p>
          <a:p>
            <a:r>
              <a:rPr lang="en-GB" sz="1200" b="0" dirty="0" smtClean="0">
                <a:latin typeface="Bodoni MT" panose="02070603080606020203" pitchFamily="18" charset="0"/>
              </a:rPr>
              <a:t>—</a:t>
            </a:r>
            <a:r>
              <a:rPr lang="en-GB" sz="1200" b="0" noProof="1" smtClean="0">
                <a:latin typeface="Bodoni MT" panose="02070603080606020203" pitchFamily="18" charset="0"/>
              </a:rPr>
              <a:t>MRC 2016</a:t>
            </a:r>
            <a:endParaRPr lang="en-GB" sz="1200" b="0" noProof="1">
              <a:latin typeface="Bodoni MT" panose="02070603080606020203" pitchFamily="18" charset="0"/>
            </a:endParaRPr>
          </a:p>
        </p:txBody>
      </p:sp>
      <p:sp>
        <p:nvSpPr>
          <p:cNvPr id="59" name="Slide Number Placeholder 3">
            <a:extLst>
              <a:ext uri="{FF2B5EF4-FFF2-40B4-BE49-F238E27FC236}">
                <a16:creationId xmlns:a16="http://schemas.microsoft.com/office/drawing/2014/main" id="{98F61CED-575A-4A61-B181-A44246132635}"/>
              </a:ext>
            </a:extLst>
          </p:cNvPr>
          <p:cNvSpPr txBox="1">
            <a:spLocks/>
          </p:cNvSpPr>
          <p:nvPr/>
        </p:nvSpPr>
        <p:spPr>
          <a:xfrm>
            <a:off x="10173320" y="6119513"/>
            <a:ext cx="551167" cy="377825"/>
          </a:xfrm>
          <a:prstGeom prst="rect">
            <a:avLst/>
          </a:prstGeom>
          <a:solidFill>
            <a:schemeClr val="tx2">
              <a:lumMod val="50000"/>
            </a:schemeClr>
          </a:solidFill>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a:t>
            </a:r>
            <a:endParaRPr lang="en-US" dirty="0"/>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7691616"/>
      </p:ext>
    </p:extLst>
  </p:cSld>
  <p:clrMapOvr>
    <a:masterClrMapping/>
  </p:clrMapOvr>
  <mc:AlternateContent xmlns:mc="http://schemas.openxmlformats.org/markup-compatibility/2006">
    <mc:Choice xmlns:p14="http://schemas.microsoft.com/office/powerpoint/2010/main" Requires="p14">
      <p:transition spd="slow" p14:dur="2000" advTm="42100"/>
    </mc:Choice>
    <mc:Fallback>
      <p:transition spd="slow" advTm="4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 name="Picture Placeholder 13" descr="Doctor pointing on a large display">
            <a:extLst>
              <a:ext uri="{FF2B5EF4-FFF2-40B4-BE49-F238E27FC236}">
                <a16:creationId xmlns:a16="http://schemas.microsoft.com/office/drawing/2014/main" id="{8F02F647-7DBC-4618-AFF3-8CED69C5CDE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pic>
      <p:sp>
        <p:nvSpPr>
          <p:cNvPr id="15" name="Rectangle 14">
            <a:extLst>
              <a:ext uri="{FF2B5EF4-FFF2-40B4-BE49-F238E27FC236}">
                <a16:creationId xmlns:a16="http://schemas.microsoft.com/office/drawing/2014/main" id="{DD509E5E-F68C-4F2B-8EC7-4325958603E7}"/>
              </a:ext>
              <a:ext uri="{C183D7F6-B498-43B3-948B-1728B52AA6E4}">
                <adec:decorative xmlns="" xmlns:adec="http://schemas.microsoft.com/office/drawing/2017/decorative" val="1"/>
              </a:ext>
            </a:extLst>
          </p:cNvPr>
          <p:cNvSpPr/>
          <p:nvPr/>
        </p:nvSpPr>
        <p:spPr>
          <a:xfrm>
            <a:off x="1532224" y="38110"/>
            <a:ext cx="6826302"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AF7E39F-041F-4A45-A1CF-F8C269887D5A}"/>
              </a:ext>
            </a:extLst>
          </p:cNvPr>
          <p:cNvSpPr>
            <a:spLocks noGrp="1"/>
          </p:cNvSpPr>
          <p:nvPr>
            <p:ph type="body" sz="quarter" idx="13"/>
          </p:nvPr>
        </p:nvSpPr>
        <p:spPr>
          <a:xfrm>
            <a:off x="1500234" y="2023688"/>
            <a:ext cx="6826301" cy="4640239"/>
          </a:xfrm>
          <a:gradFill>
            <a:gsLst>
              <a:gs pos="0">
                <a:schemeClr val="tx2"/>
              </a:gs>
              <a:gs pos="100000">
                <a:schemeClr val="accent2"/>
              </a:gs>
            </a:gsLst>
            <a:lin ang="14400000" scaled="0"/>
          </a:gradFill>
        </p:spPr>
        <p:txBody>
          <a:bodyPr>
            <a:noAutofit/>
          </a:bodyPr>
          <a:lstStyle/>
          <a:p>
            <a:pPr marL="271463" indent="-271463">
              <a:buFont typeface="+mj-lt"/>
              <a:buAutoNum type="arabicPeriod"/>
            </a:pPr>
            <a:r>
              <a:rPr lang="en-GB" sz="2000" dirty="0" smtClean="0">
                <a:effectLst>
                  <a:outerShdw blurRad="38100" dist="38100" dir="2700000" algn="tl">
                    <a:srgbClr val="000000">
                      <a:alpha val="43137"/>
                    </a:srgbClr>
                  </a:outerShdw>
                </a:effectLst>
              </a:rPr>
              <a:t>Analysing the associations between PIL characteristics, RCT recruitment and participant demographics.</a:t>
            </a:r>
          </a:p>
          <a:p>
            <a:pPr marL="271463" indent="-271463">
              <a:buFont typeface="+mj-lt"/>
              <a:buAutoNum type="arabicPeriod"/>
            </a:pPr>
            <a:r>
              <a:rPr lang="en-GB" sz="2000" dirty="0" smtClean="0">
                <a:effectLst>
                  <a:outerShdw blurRad="38100" dist="38100" dir="2700000" algn="tl">
                    <a:srgbClr val="000000">
                      <a:alpha val="43137"/>
                    </a:srgbClr>
                  </a:outerShdw>
                </a:effectLst>
              </a:rPr>
              <a:t>Analysing public feedback to PILs with known serious readability issues, participant understanding and perception of information quality.</a:t>
            </a:r>
          </a:p>
          <a:p>
            <a:pPr marL="271463" indent="-271463">
              <a:buFont typeface="+mj-lt"/>
              <a:buAutoNum type="arabicPeriod"/>
            </a:pPr>
            <a:r>
              <a:rPr lang="en-GB" sz="2000" dirty="0" smtClean="0">
                <a:effectLst>
                  <a:outerShdw blurRad="38100" dist="38100" dir="2700000" algn="tl">
                    <a:srgbClr val="000000">
                      <a:alpha val="43137"/>
                    </a:srgbClr>
                  </a:outerShdw>
                </a:effectLst>
              </a:rPr>
              <a:t>Analysing the effect of employing crowdsourcing and content analysis to identify, revise and validate readability issues</a:t>
            </a:r>
          </a:p>
        </p:txBody>
      </p:sp>
      <p:sp>
        <p:nvSpPr>
          <p:cNvPr id="3" name="Title 2">
            <a:extLst>
              <a:ext uri="{FF2B5EF4-FFF2-40B4-BE49-F238E27FC236}">
                <a16:creationId xmlns:a16="http://schemas.microsoft.com/office/drawing/2014/main" id="{E9BE4A06-2673-41EF-AF84-96B0EDEC0F01}"/>
              </a:ext>
            </a:extLst>
          </p:cNvPr>
          <p:cNvSpPr>
            <a:spLocks noGrp="1"/>
          </p:cNvSpPr>
          <p:nvPr>
            <p:ph type="title"/>
          </p:nvPr>
        </p:nvSpPr>
        <p:spPr>
          <a:xfrm>
            <a:off x="2870207" y="2392969"/>
            <a:ext cx="4585966" cy="1008000"/>
          </a:xfrm>
        </p:spPr>
        <p:txBody>
          <a:bodyPr>
            <a:normAutofit fontScale="90000"/>
          </a:bodyPr>
          <a:lstStyle/>
          <a:p>
            <a:r>
              <a:rPr lang="en-US" cap="none" dirty="0" smtClean="0"/>
              <a:t>Research Methodology</a:t>
            </a:r>
            <a:endParaRPr lang="en-US" cap="none" dirty="0"/>
          </a:p>
        </p:txBody>
      </p:sp>
      <p:sp>
        <p:nvSpPr>
          <p:cNvPr id="9" name="object 7" descr="Beige rectangle">
            <a:extLst>
              <a:ext uri="{FF2B5EF4-FFF2-40B4-BE49-F238E27FC236}">
                <a16:creationId xmlns:a16="http://schemas.microsoft.com/office/drawing/2014/main" id="{400AB11A-4D5E-4CDE-BB60-C8578F59C3E0}"/>
              </a:ext>
            </a:extLst>
          </p:cNvPr>
          <p:cNvSpPr/>
          <p:nvPr/>
        </p:nvSpPr>
        <p:spPr bwMode="white">
          <a:xfrm>
            <a:off x="1793360" y="3467110"/>
            <a:ext cx="4104000"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grpSp>
        <p:nvGrpSpPr>
          <p:cNvPr id="36" name="Group 35" descr="Icon Lightbulb">
            <a:extLst>
              <a:ext uri="{FF2B5EF4-FFF2-40B4-BE49-F238E27FC236}">
                <a16:creationId xmlns:a16="http://schemas.microsoft.com/office/drawing/2014/main" id="{840CA54E-FBB9-4848-A45D-E086AA4A5012}"/>
              </a:ext>
            </a:extLst>
          </p:cNvPr>
          <p:cNvGrpSpPr>
            <a:grpSpLocks noChangeAspect="1"/>
          </p:cNvGrpSpPr>
          <p:nvPr/>
        </p:nvGrpSpPr>
        <p:grpSpPr>
          <a:xfrm>
            <a:off x="1985344" y="2578049"/>
            <a:ext cx="362015" cy="584795"/>
            <a:chOff x="1684741" y="3186732"/>
            <a:chExt cx="530027" cy="856197"/>
          </a:xfrm>
        </p:grpSpPr>
        <p:sp>
          <p:nvSpPr>
            <p:cNvPr id="32" name="Freeform: Shape 31">
              <a:extLst>
                <a:ext uri="{FF2B5EF4-FFF2-40B4-BE49-F238E27FC236}">
                  <a16:creationId xmlns:a16="http://schemas.microsoft.com/office/drawing/2014/main" id="{B8ABB65B-B8A5-4C0E-BE4C-E88A7BB3E8A2}"/>
                </a:ext>
              </a:extLst>
            </p:cNvPr>
            <p:cNvSpPr/>
            <p:nvPr/>
          </p:nvSpPr>
          <p:spPr>
            <a:xfrm>
              <a:off x="1817248" y="3777916"/>
              <a:ext cx="265013" cy="61157"/>
            </a:xfrm>
            <a:custGeom>
              <a:avLst/>
              <a:gdLst>
                <a:gd name="connsiteX0" fmla="*/ 30578 w 265013"/>
                <a:gd name="connsiteY0" fmla="*/ 0 h 61156"/>
                <a:gd name="connsiteX1" fmla="*/ 234435 w 265013"/>
                <a:gd name="connsiteY1" fmla="*/ 0 h 61156"/>
                <a:gd name="connsiteX2" fmla="*/ 265013 w 265013"/>
                <a:gd name="connsiteY2" fmla="*/ 30578 h 61156"/>
                <a:gd name="connsiteX3" fmla="*/ 234435 w 265013"/>
                <a:gd name="connsiteY3" fmla="*/ 61157 h 61156"/>
                <a:gd name="connsiteX4" fmla="*/ 30578 w 265013"/>
                <a:gd name="connsiteY4" fmla="*/ 61157 h 61156"/>
                <a:gd name="connsiteX5" fmla="*/ 0 w 265013"/>
                <a:gd name="connsiteY5" fmla="*/ 30578 h 61156"/>
                <a:gd name="connsiteX6" fmla="*/ 30578 w 265013"/>
                <a:gd name="connsiteY6" fmla="*/ 0 h 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13" h="61156">
                  <a:moveTo>
                    <a:pt x="30578" y="0"/>
                  </a:moveTo>
                  <a:lnTo>
                    <a:pt x="234435" y="0"/>
                  </a:lnTo>
                  <a:cubicBezTo>
                    <a:pt x="251763" y="0"/>
                    <a:pt x="265013" y="13251"/>
                    <a:pt x="265013" y="30578"/>
                  </a:cubicBezTo>
                  <a:cubicBezTo>
                    <a:pt x="265013" y="47906"/>
                    <a:pt x="251763" y="61157"/>
                    <a:pt x="234435" y="61157"/>
                  </a:cubicBezTo>
                  <a:lnTo>
                    <a:pt x="30578" y="61157"/>
                  </a:lnTo>
                  <a:cubicBezTo>
                    <a:pt x="13251" y="61157"/>
                    <a:pt x="0" y="47906"/>
                    <a:pt x="0" y="30578"/>
                  </a:cubicBezTo>
                  <a:cubicBezTo>
                    <a:pt x="0" y="13251"/>
                    <a:pt x="13251" y="0"/>
                    <a:pt x="30578" y="0"/>
                  </a:cubicBezTo>
                  <a:close/>
                </a:path>
              </a:pathLst>
            </a:custGeom>
            <a:solidFill>
              <a:schemeClr val="accent1"/>
            </a:solidFill>
            <a:ln w="10120"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71DD07A-CE80-41D5-AEEB-65192AD34639}"/>
                </a:ext>
              </a:extLst>
            </p:cNvPr>
            <p:cNvSpPr/>
            <p:nvPr/>
          </p:nvSpPr>
          <p:spPr>
            <a:xfrm>
              <a:off x="1817248" y="3879844"/>
              <a:ext cx="265013" cy="61157"/>
            </a:xfrm>
            <a:custGeom>
              <a:avLst/>
              <a:gdLst>
                <a:gd name="connsiteX0" fmla="*/ 30578 w 265013"/>
                <a:gd name="connsiteY0" fmla="*/ 0 h 61156"/>
                <a:gd name="connsiteX1" fmla="*/ 234435 w 265013"/>
                <a:gd name="connsiteY1" fmla="*/ 0 h 61156"/>
                <a:gd name="connsiteX2" fmla="*/ 265013 w 265013"/>
                <a:gd name="connsiteY2" fmla="*/ 30578 h 61156"/>
                <a:gd name="connsiteX3" fmla="*/ 234435 w 265013"/>
                <a:gd name="connsiteY3" fmla="*/ 61157 h 61156"/>
                <a:gd name="connsiteX4" fmla="*/ 30578 w 265013"/>
                <a:gd name="connsiteY4" fmla="*/ 61157 h 61156"/>
                <a:gd name="connsiteX5" fmla="*/ 0 w 265013"/>
                <a:gd name="connsiteY5" fmla="*/ 30578 h 61156"/>
                <a:gd name="connsiteX6" fmla="*/ 30578 w 265013"/>
                <a:gd name="connsiteY6" fmla="*/ 0 h 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13" h="61156">
                  <a:moveTo>
                    <a:pt x="30578" y="0"/>
                  </a:moveTo>
                  <a:lnTo>
                    <a:pt x="234435" y="0"/>
                  </a:lnTo>
                  <a:cubicBezTo>
                    <a:pt x="251763" y="0"/>
                    <a:pt x="265013" y="13251"/>
                    <a:pt x="265013" y="30578"/>
                  </a:cubicBezTo>
                  <a:cubicBezTo>
                    <a:pt x="265013" y="47906"/>
                    <a:pt x="251763" y="61157"/>
                    <a:pt x="234435" y="61157"/>
                  </a:cubicBezTo>
                  <a:lnTo>
                    <a:pt x="30578" y="61157"/>
                  </a:lnTo>
                  <a:cubicBezTo>
                    <a:pt x="13251" y="61157"/>
                    <a:pt x="0" y="47906"/>
                    <a:pt x="0" y="30578"/>
                  </a:cubicBezTo>
                  <a:cubicBezTo>
                    <a:pt x="0" y="13251"/>
                    <a:pt x="13251" y="0"/>
                    <a:pt x="30578" y="0"/>
                  </a:cubicBezTo>
                  <a:close/>
                </a:path>
              </a:pathLst>
            </a:custGeom>
            <a:solidFill>
              <a:schemeClr val="accent1"/>
            </a:solidFill>
            <a:ln w="10120"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522D638-DE3D-438D-8C73-954C32D8CB63}"/>
                </a:ext>
              </a:extLst>
            </p:cNvPr>
            <p:cNvSpPr/>
            <p:nvPr/>
          </p:nvSpPr>
          <p:spPr>
            <a:xfrm>
              <a:off x="1883501" y="3981772"/>
              <a:ext cx="132507" cy="61157"/>
            </a:xfrm>
            <a:custGeom>
              <a:avLst/>
              <a:gdLst>
                <a:gd name="connsiteX0" fmla="*/ 0 w 132506"/>
                <a:gd name="connsiteY0" fmla="*/ 0 h 61156"/>
                <a:gd name="connsiteX1" fmla="*/ 66253 w 132506"/>
                <a:gd name="connsiteY1" fmla="*/ 61157 h 61156"/>
                <a:gd name="connsiteX2" fmla="*/ 132507 w 132506"/>
                <a:gd name="connsiteY2" fmla="*/ 0 h 61156"/>
                <a:gd name="connsiteX3" fmla="*/ 0 w 132506"/>
                <a:gd name="connsiteY3" fmla="*/ 0 h 61156"/>
              </a:gdLst>
              <a:ahLst/>
              <a:cxnLst>
                <a:cxn ang="0">
                  <a:pos x="connsiteX0" y="connsiteY0"/>
                </a:cxn>
                <a:cxn ang="0">
                  <a:pos x="connsiteX1" y="connsiteY1"/>
                </a:cxn>
                <a:cxn ang="0">
                  <a:pos x="connsiteX2" y="connsiteY2"/>
                </a:cxn>
                <a:cxn ang="0">
                  <a:pos x="connsiteX3" y="connsiteY3"/>
                </a:cxn>
              </a:cxnLst>
              <a:rect l="l" t="t" r="r" b="b"/>
              <a:pathLst>
                <a:path w="132506" h="61156">
                  <a:moveTo>
                    <a:pt x="0" y="0"/>
                  </a:moveTo>
                  <a:cubicBezTo>
                    <a:pt x="3058" y="34656"/>
                    <a:pt x="31598" y="61157"/>
                    <a:pt x="66253" y="61157"/>
                  </a:cubicBezTo>
                  <a:cubicBezTo>
                    <a:pt x="100909" y="61157"/>
                    <a:pt x="129449" y="34656"/>
                    <a:pt x="132507" y="0"/>
                  </a:cubicBezTo>
                  <a:lnTo>
                    <a:pt x="0" y="0"/>
                  </a:lnTo>
                  <a:close/>
                </a:path>
              </a:pathLst>
            </a:custGeom>
            <a:solidFill>
              <a:schemeClr val="accent1"/>
            </a:solidFill>
            <a:ln w="10120"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01AB190E-B14D-440E-9910-B22D8C998B54}"/>
                </a:ext>
              </a:extLst>
            </p:cNvPr>
            <p:cNvSpPr/>
            <p:nvPr/>
          </p:nvSpPr>
          <p:spPr>
            <a:xfrm>
              <a:off x="1684741" y="3186732"/>
              <a:ext cx="530027" cy="550412"/>
            </a:xfrm>
            <a:custGeom>
              <a:avLst/>
              <a:gdLst>
                <a:gd name="connsiteX0" fmla="*/ 265013 w 530026"/>
                <a:gd name="connsiteY0" fmla="*/ 0 h 550412"/>
                <a:gd name="connsiteX1" fmla="*/ 265013 w 530026"/>
                <a:gd name="connsiteY1" fmla="*/ 0 h 550412"/>
                <a:gd name="connsiteX2" fmla="*/ 265013 w 530026"/>
                <a:gd name="connsiteY2" fmla="*/ 0 h 550412"/>
                <a:gd name="connsiteX3" fmla="*/ 0 w 530026"/>
                <a:gd name="connsiteY3" fmla="*/ 261956 h 550412"/>
                <a:gd name="connsiteX4" fmla="*/ 0 w 530026"/>
                <a:gd name="connsiteY4" fmla="*/ 271129 h 550412"/>
                <a:gd name="connsiteX5" fmla="*/ 18347 w 530026"/>
                <a:gd name="connsiteY5" fmla="*/ 362864 h 550412"/>
                <a:gd name="connsiteX6" fmla="*/ 64215 w 530026"/>
                <a:gd name="connsiteY6" fmla="*/ 438291 h 550412"/>
                <a:gd name="connsiteX7" fmla="*/ 126391 w 530026"/>
                <a:gd name="connsiteY7" fmla="*/ 539200 h 550412"/>
                <a:gd name="connsiteX8" fmla="*/ 144738 w 530026"/>
                <a:gd name="connsiteY8" fmla="*/ 550412 h 550412"/>
                <a:gd name="connsiteX9" fmla="*/ 385289 w 530026"/>
                <a:gd name="connsiteY9" fmla="*/ 550412 h 550412"/>
                <a:gd name="connsiteX10" fmla="*/ 403636 w 530026"/>
                <a:gd name="connsiteY10" fmla="*/ 539200 h 550412"/>
                <a:gd name="connsiteX11" fmla="*/ 465812 w 530026"/>
                <a:gd name="connsiteY11" fmla="*/ 438291 h 550412"/>
                <a:gd name="connsiteX12" fmla="*/ 511680 w 530026"/>
                <a:gd name="connsiteY12" fmla="*/ 362864 h 550412"/>
                <a:gd name="connsiteX13" fmla="*/ 530027 w 530026"/>
                <a:gd name="connsiteY13" fmla="*/ 271129 h 550412"/>
                <a:gd name="connsiteX14" fmla="*/ 530027 w 530026"/>
                <a:gd name="connsiteY14" fmla="*/ 261956 h 550412"/>
                <a:gd name="connsiteX15" fmla="*/ 265013 w 530026"/>
                <a:gd name="connsiteY15" fmla="*/ 0 h 550412"/>
                <a:gd name="connsiteX16" fmla="*/ 468870 w 530026"/>
                <a:gd name="connsiteY16" fmla="*/ 270110 h 550412"/>
                <a:gd name="connsiteX17" fmla="*/ 454600 w 530026"/>
                <a:gd name="connsiteY17" fmla="*/ 341460 h 550412"/>
                <a:gd name="connsiteX18" fmla="*/ 419944 w 530026"/>
                <a:gd name="connsiteY18" fmla="*/ 397520 h 550412"/>
                <a:gd name="connsiteX19" fmla="*/ 360826 w 530026"/>
                <a:gd name="connsiteY19" fmla="*/ 489256 h 550412"/>
                <a:gd name="connsiteX20" fmla="*/ 265013 w 530026"/>
                <a:gd name="connsiteY20" fmla="*/ 489256 h 550412"/>
                <a:gd name="connsiteX21" fmla="*/ 170220 w 530026"/>
                <a:gd name="connsiteY21" fmla="*/ 489256 h 550412"/>
                <a:gd name="connsiteX22" fmla="*/ 111102 w 530026"/>
                <a:gd name="connsiteY22" fmla="*/ 397520 h 550412"/>
                <a:gd name="connsiteX23" fmla="*/ 76446 w 530026"/>
                <a:gd name="connsiteY23" fmla="*/ 341460 h 550412"/>
                <a:gd name="connsiteX24" fmla="*/ 62176 w 530026"/>
                <a:gd name="connsiteY24" fmla="*/ 270110 h 550412"/>
                <a:gd name="connsiteX25" fmla="*/ 62176 w 530026"/>
                <a:gd name="connsiteY25" fmla="*/ 261956 h 550412"/>
                <a:gd name="connsiteX26" fmla="*/ 266033 w 530026"/>
                <a:gd name="connsiteY26" fmla="*/ 60138 h 550412"/>
                <a:gd name="connsiteX27" fmla="*/ 266033 w 530026"/>
                <a:gd name="connsiteY27" fmla="*/ 60138 h 550412"/>
                <a:gd name="connsiteX28" fmla="*/ 266033 w 530026"/>
                <a:gd name="connsiteY28" fmla="*/ 60138 h 550412"/>
                <a:gd name="connsiteX29" fmla="*/ 266033 w 530026"/>
                <a:gd name="connsiteY29" fmla="*/ 60138 h 550412"/>
                <a:gd name="connsiteX30" fmla="*/ 266033 w 530026"/>
                <a:gd name="connsiteY30" fmla="*/ 60138 h 550412"/>
                <a:gd name="connsiteX31" fmla="*/ 266033 w 530026"/>
                <a:gd name="connsiteY31" fmla="*/ 60138 h 550412"/>
                <a:gd name="connsiteX32" fmla="*/ 266033 w 530026"/>
                <a:gd name="connsiteY32" fmla="*/ 60138 h 550412"/>
                <a:gd name="connsiteX33" fmla="*/ 469889 w 530026"/>
                <a:gd name="connsiteY33" fmla="*/ 261956 h 550412"/>
                <a:gd name="connsiteX34" fmla="*/ 469889 w 530026"/>
                <a:gd name="connsiteY34" fmla="*/ 270110 h 55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0026" h="550412">
                  <a:moveTo>
                    <a:pt x="265013" y="0"/>
                  </a:moveTo>
                  <a:cubicBezTo>
                    <a:pt x="265013" y="0"/>
                    <a:pt x="265013" y="0"/>
                    <a:pt x="265013" y="0"/>
                  </a:cubicBezTo>
                  <a:cubicBezTo>
                    <a:pt x="265013" y="0"/>
                    <a:pt x="265013" y="0"/>
                    <a:pt x="265013" y="0"/>
                  </a:cubicBezTo>
                  <a:cubicBezTo>
                    <a:pt x="120275" y="1019"/>
                    <a:pt x="3058" y="117217"/>
                    <a:pt x="0" y="261956"/>
                  </a:cubicBezTo>
                  <a:lnTo>
                    <a:pt x="0" y="271129"/>
                  </a:lnTo>
                  <a:cubicBezTo>
                    <a:pt x="1019" y="302727"/>
                    <a:pt x="7135" y="333305"/>
                    <a:pt x="18347" y="362864"/>
                  </a:cubicBezTo>
                  <a:cubicBezTo>
                    <a:pt x="29559" y="390385"/>
                    <a:pt x="44848" y="415867"/>
                    <a:pt x="64215" y="438291"/>
                  </a:cubicBezTo>
                  <a:cubicBezTo>
                    <a:pt x="88678" y="464793"/>
                    <a:pt x="115179" y="516776"/>
                    <a:pt x="126391" y="539200"/>
                  </a:cubicBezTo>
                  <a:cubicBezTo>
                    <a:pt x="129449" y="546335"/>
                    <a:pt x="136584" y="550412"/>
                    <a:pt x="144738" y="550412"/>
                  </a:cubicBezTo>
                  <a:lnTo>
                    <a:pt x="385289" y="550412"/>
                  </a:lnTo>
                  <a:cubicBezTo>
                    <a:pt x="393443" y="550412"/>
                    <a:pt x="400578" y="546335"/>
                    <a:pt x="403636" y="539200"/>
                  </a:cubicBezTo>
                  <a:cubicBezTo>
                    <a:pt x="414848" y="516776"/>
                    <a:pt x="441349" y="464793"/>
                    <a:pt x="465812" y="438291"/>
                  </a:cubicBezTo>
                  <a:cubicBezTo>
                    <a:pt x="485178" y="415867"/>
                    <a:pt x="501487" y="390385"/>
                    <a:pt x="511680" y="362864"/>
                  </a:cubicBezTo>
                  <a:cubicBezTo>
                    <a:pt x="522892" y="333305"/>
                    <a:pt x="529008" y="302727"/>
                    <a:pt x="530027" y="271129"/>
                  </a:cubicBezTo>
                  <a:lnTo>
                    <a:pt x="530027" y="261956"/>
                  </a:lnTo>
                  <a:cubicBezTo>
                    <a:pt x="526969" y="117217"/>
                    <a:pt x="409752" y="1019"/>
                    <a:pt x="265013" y="0"/>
                  </a:cubicBezTo>
                  <a:close/>
                  <a:moveTo>
                    <a:pt x="468870" y="270110"/>
                  </a:moveTo>
                  <a:cubicBezTo>
                    <a:pt x="467851" y="294573"/>
                    <a:pt x="462754" y="319035"/>
                    <a:pt x="454600" y="341460"/>
                  </a:cubicBezTo>
                  <a:cubicBezTo>
                    <a:pt x="446446" y="361845"/>
                    <a:pt x="435234" y="381212"/>
                    <a:pt x="419944" y="397520"/>
                  </a:cubicBezTo>
                  <a:cubicBezTo>
                    <a:pt x="396501" y="426060"/>
                    <a:pt x="376115" y="456638"/>
                    <a:pt x="360826" y="489256"/>
                  </a:cubicBezTo>
                  <a:lnTo>
                    <a:pt x="265013" y="489256"/>
                  </a:lnTo>
                  <a:lnTo>
                    <a:pt x="170220" y="489256"/>
                  </a:lnTo>
                  <a:cubicBezTo>
                    <a:pt x="153912" y="456638"/>
                    <a:pt x="133526" y="426060"/>
                    <a:pt x="111102" y="397520"/>
                  </a:cubicBezTo>
                  <a:cubicBezTo>
                    <a:pt x="96832" y="381212"/>
                    <a:pt x="84600" y="361845"/>
                    <a:pt x="76446" y="341460"/>
                  </a:cubicBezTo>
                  <a:cubicBezTo>
                    <a:pt x="67273" y="319035"/>
                    <a:pt x="63196" y="294573"/>
                    <a:pt x="62176" y="270110"/>
                  </a:cubicBezTo>
                  <a:lnTo>
                    <a:pt x="62176" y="261956"/>
                  </a:lnTo>
                  <a:cubicBezTo>
                    <a:pt x="64215" y="150854"/>
                    <a:pt x="154931" y="61157"/>
                    <a:pt x="266033" y="60138"/>
                  </a:cubicBezTo>
                  <a:lnTo>
                    <a:pt x="266033" y="60138"/>
                  </a:lnTo>
                  <a:lnTo>
                    <a:pt x="266033" y="60138"/>
                  </a:lnTo>
                  <a:cubicBezTo>
                    <a:pt x="266033" y="60138"/>
                    <a:pt x="266033" y="60138"/>
                    <a:pt x="266033" y="60138"/>
                  </a:cubicBezTo>
                  <a:cubicBezTo>
                    <a:pt x="266033" y="60138"/>
                    <a:pt x="266033" y="60138"/>
                    <a:pt x="266033" y="60138"/>
                  </a:cubicBezTo>
                  <a:lnTo>
                    <a:pt x="266033" y="60138"/>
                  </a:lnTo>
                  <a:lnTo>
                    <a:pt x="266033" y="60138"/>
                  </a:lnTo>
                  <a:cubicBezTo>
                    <a:pt x="377134" y="61157"/>
                    <a:pt x="467851" y="149835"/>
                    <a:pt x="469889" y="261956"/>
                  </a:cubicBezTo>
                  <a:lnTo>
                    <a:pt x="469889" y="270110"/>
                  </a:lnTo>
                  <a:close/>
                </a:path>
              </a:pathLst>
            </a:custGeom>
            <a:solidFill>
              <a:schemeClr val="accent1"/>
            </a:solidFill>
            <a:ln w="10120" cap="flat">
              <a:noFill/>
              <a:prstDash val="solid"/>
              <a:miter/>
            </a:ln>
          </p:spPr>
          <p:txBody>
            <a:bodyPr rtlCol="0" anchor="ctr"/>
            <a:lstStyle/>
            <a:p>
              <a:endParaRPr lang="en-US" dirty="0"/>
            </a:p>
          </p:txBody>
        </p:sp>
      </p:grpSp>
      <p:sp>
        <p:nvSpPr>
          <p:cNvPr id="48" name="Rectangle 47">
            <a:extLst>
              <a:ext uri="{FF2B5EF4-FFF2-40B4-BE49-F238E27FC236}">
                <a16:creationId xmlns:a16="http://schemas.microsoft.com/office/drawing/2014/main" id="{C3FC51DE-D10A-4DE8-A7E3-22FA2E4FC194}"/>
              </a:ext>
              <a:ext uri="{C183D7F6-B498-43B3-948B-1728B52AA6E4}">
                <adec:decorative xmlns="" xmlns:adec="http://schemas.microsoft.com/office/drawing/2017/decorative" val="1"/>
              </a:ext>
            </a:extLst>
          </p:cNvPr>
          <p:cNvSpPr/>
          <p:nvPr/>
        </p:nvSpPr>
        <p:spPr>
          <a:xfrm>
            <a:off x="1569876" y="6641068"/>
            <a:ext cx="6687019"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CDC0198-E919-4071-9C4B-5B3D19A46785}"/>
              </a:ext>
              <a:ext uri="{C183D7F6-B498-43B3-948B-1728B52AA6E4}">
                <adec:decorative xmlns="" xmlns:adec="http://schemas.microsoft.com/office/drawing/2017/decorative" val="1"/>
              </a:ext>
            </a:extLst>
          </p:cNvPr>
          <p:cNvGrpSpPr>
            <a:grpSpLocks noChangeAspect="1"/>
          </p:cNvGrpSpPr>
          <p:nvPr/>
        </p:nvGrpSpPr>
        <p:grpSpPr>
          <a:xfrm>
            <a:off x="1713143" y="2461689"/>
            <a:ext cx="906419" cy="906419"/>
            <a:chOff x="5482999" y="1607028"/>
            <a:chExt cx="1200866" cy="1200866"/>
          </a:xfrm>
        </p:grpSpPr>
        <p:sp>
          <p:nvSpPr>
            <p:cNvPr id="16" name="Rectangle 15">
              <a:extLst>
                <a:ext uri="{FF2B5EF4-FFF2-40B4-BE49-F238E27FC236}">
                  <a16:creationId xmlns:a16="http://schemas.microsoft.com/office/drawing/2014/main" id="{667DDF34-4085-4945-A320-585AC8EBAAF2}"/>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D521D40-9109-4214-B458-FAB53B1DA80D}"/>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Slide Number Placeholder 3">
            <a:extLst>
              <a:ext uri="{FF2B5EF4-FFF2-40B4-BE49-F238E27FC236}">
                <a16:creationId xmlns:a16="http://schemas.microsoft.com/office/drawing/2014/main" id="{98F61CED-575A-4A61-B181-A44246132635}"/>
              </a:ext>
            </a:extLst>
          </p:cNvPr>
          <p:cNvSpPr txBox="1">
            <a:spLocks/>
          </p:cNvSpPr>
          <p:nvPr/>
        </p:nvSpPr>
        <p:spPr>
          <a:xfrm>
            <a:off x="10173320" y="6119513"/>
            <a:ext cx="551167" cy="377825"/>
          </a:xfrm>
          <a:prstGeom prst="rect">
            <a:avLst/>
          </a:prstGeom>
          <a:solidFill>
            <a:schemeClr val="tx2">
              <a:lumMod val="50000"/>
            </a:schemeClr>
          </a:solidFill>
        </p:spPr>
        <p:txBody>
          <a:bodyPr vert="horz" lIns="91440" tIns="45720" rIns="91440" bIns="45720" rtlCol="0" anchor="ctr"/>
          <a:lstStyle>
            <a:defPPr>
              <a:defRPr lang="en-US"/>
            </a:defPPr>
            <a:lvl1pPr marL="0" algn="r" defTabSz="914400" rtl="0" eaLnBrk="1" latinLnBrk="0" hangingPunct="1">
              <a:defRPr sz="1000" b="0" i="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4</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3203464"/>
      </p:ext>
    </p:extLst>
  </p:cSld>
  <p:clrMapOvr>
    <a:masterClrMapping/>
  </p:clrMapOvr>
  <mc:AlternateContent xmlns:mc="http://schemas.openxmlformats.org/markup-compatibility/2006">
    <mc:Choice xmlns:p14="http://schemas.microsoft.com/office/powerpoint/2010/main" Requires="p14">
      <p:transition spd="slow" p14:dur="2000" advTm="39688"/>
    </mc:Choice>
    <mc:Fallback>
      <p:transition spd="slow" advTm="3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octor standing in front of a computer&#10;">
            <a:extLst>
              <a:ext uri="{FF2B5EF4-FFF2-40B4-BE49-F238E27FC236}">
                <a16:creationId xmlns:a16="http://schemas.microsoft.com/office/drawing/2014/main" id="{D4AB4507-F77A-44A5-B290-3F3D4817B7B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2" b="2"/>
          <a:stretch>
            <a:fillRect/>
          </a:stretch>
        </p:blipFill>
        <p:spPr/>
      </p:pic>
      <p:sp>
        <p:nvSpPr>
          <p:cNvPr id="19" name="Rectangle 18">
            <a:extLst>
              <a:ext uri="{FF2B5EF4-FFF2-40B4-BE49-F238E27FC236}">
                <a16:creationId xmlns:a16="http://schemas.microsoft.com/office/drawing/2014/main" id="{A4592135-A11E-4178-A320-510C4B7492A3}"/>
              </a:ext>
              <a:ext uri="{C183D7F6-B498-43B3-948B-1728B52AA6E4}">
                <adec:decorative xmlns="" xmlns:adec="http://schemas.microsoft.com/office/drawing/2017/decorative"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C499D5A-91D2-45BF-B204-6FDFFE97FFA9}"/>
              </a:ext>
            </a:extLst>
          </p:cNvPr>
          <p:cNvSpPr>
            <a:spLocks noGrp="1"/>
          </p:cNvSpPr>
          <p:nvPr>
            <p:ph type="title"/>
          </p:nvPr>
        </p:nvSpPr>
        <p:spPr>
          <a:xfrm>
            <a:off x="684000" y="808186"/>
            <a:ext cx="8517150" cy="370166"/>
          </a:xfrm>
        </p:spPr>
        <p:txBody>
          <a:bodyPr>
            <a:normAutofit fontScale="90000"/>
          </a:bodyPr>
          <a:lstStyle/>
          <a:p>
            <a:r>
              <a:rPr lang="en-GB" cap="none" dirty="0" smtClean="0"/>
              <a:t>First study: Analysing the characteristics of PIL text</a:t>
            </a:r>
            <a:endParaRPr lang="en-GB" cap="none" dirty="0"/>
          </a:p>
        </p:txBody>
      </p:sp>
      <p:sp>
        <p:nvSpPr>
          <p:cNvPr id="4" name="Slide Number Placeholder 3">
            <a:extLst>
              <a:ext uri="{FF2B5EF4-FFF2-40B4-BE49-F238E27FC236}">
                <a16:creationId xmlns:a16="http://schemas.microsoft.com/office/drawing/2014/main" id="{98F61CED-575A-4A61-B181-A44246132635}"/>
              </a:ext>
            </a:extLst>
          </p:cNvPr>
          <p:cNvSpPr>
            <a:spLocks noGrp="1"/>
          </p:cNvSpPr>
          <p:nvPr>
            <p:ph type="sldNum" sz="quarter" idx="11"/>
          </p:nvPr>
        </p:nvSpPr>
        <p:spPr>
          <a:xfrm>
            <a:off x="10173320" y="6119513"/>
            <a:ext cx="551167" cy="377825"/>
          </a:xfrm>
          <a:solidFill>
            <a:schemeClr val="tx2">
              <a:lumMod val="50000"/>
            </a:schemeClr>
          </a:solidFill>
        </p:spPr>
        <p:txBody>
          <a:bodyPr/>
          <a:lstStyle/>
          <a:p>
            <a:fld id="{EECC7194-A4D0-457B-9D3E-53681723AFF7}" type="slidenum">
              <a:rPr lang="en-US" smtClean="0"/>
              <a:pPr/>
              <a:t>6</a:t>
            </a:fld>
            <a:endParaRPr lang="en-US" dirty="0"/>
          </a:p>
        </p:txBody>
      </p:sp>
      <p:sp>
        <p:nvSpPr>
          <p:cNvPr id="5" name="Text Placeholder 4">
            <a:extLst>
              <a:ext uri="{FF2B5EF4-FFF2-40B4-BE49-F238E27FC236}">
                <a16:creationId xmlns:a16="http://schemas.microsoft.com/office/drawing/2014/main" id="{7E6F3A07-B555-4DCB-847F-A2749A0C0866}"/>
              </a:ext>
            </a:extLst>
          </p:cNvPr>
          <p:cNvSpPr>
            <a:spLocks noGrp="1"/>
          </p:cNvSpPr>
          <p:nvPr>
            <p:ph type="body" sz="quarter" idx="13"/>
          </p:nvPr>
        </p:nvSpPr>
        <p:spPr>
          <a:xfrm>
            <a:off x="1470581" y="2474508"/>
            <a:ext cx="2812282" cy="1242556"/>
          </a:xfrm>
        </p:spPr>
        <p:txBody>
          <a:bodyPr>
            <a:normAutofit/>
          </a:bodyPr>
          <a:lstStyle/>
          <a:p>
            <a:r>
              <a:rPr lang="en-US" sz="1400" dirty="0" smtClean="0"/>
              <a:t>Cross-sectional observational study of the readability and textual characteristics of 58 RCT PILs supported by the HTA between 2000-2014.</a:t>
            </a:r>
            <a:endParaRPr lang="en-US" sz="1400" dirty="0"/>
          </a:p>
        </p:txBody>
      </p:sp>
      <p:sp>
        <p:nvSpPr>
          <p:cNvPr id="6" name="Text Placeholder 5">
            <a:extLst>
              <a:ext uri="{FF2B5EF4-FFF2-40B4-BE49-F238E27FC236}">
                <a16:creationId xmlns:a16="http://schemas.microsoft.com/office/drawing/2014/main" id="{D1BEBF22-A40E-4194-AD9A-12E9E5AB0013}"/>
              </a:ext>
            </a:extLst>
          </p:cNvPr>
          <p:cNvSpPr>
            <a:spLocks noGrp="1"/>
          </p:cNvSpPr>
          <p:nvPr>
            <p:ph type="body" sz="quarter" idx="14"/>
          </p:nvPr>
        </p:nvSpPr>
        <p:spPr>
          <a:xfrm>
            <a:off x="1470581" y="1775805"/>
            <a:ext cx="2812282" cy="699141"/>
          </a:xfrm>
        </p:spPr>
        <p:txBody>
          <a:bodyPr>
            <a:noAutofit/>
          </a:bodyPr>
          <a:lstStyle/>
          <a:p>
            <a:r>
              <a:rPr lang="en-US" dirty="0" smtClean="0"/>
              <a:t>Description</a:t>
            </a:r>
            <a:endParaRPr lang="en-US" dirty="0"/>
          </a:p>
        </p:txBody>
      </p:sp>
      <p:sp>
        <p:nvSpPr>
          <p:cNvPr id="7" name="Text Placeholder 6">
            <a:extLst>
              <a:ext uri="{FF2B5EF4-FFF2-40B4-BE49-F238E27FC236}">
                <a16:creationId xmlns:a16="http://schemas.microsoft.com/office/drawing/2014/main" id="{998C0573-728C-4817-B25F-9C4BA8292FDB}"/>
              </a:ext>
            </a:extLst>
          </p:cNvPr>
          <p:cNvSpPr>
            <a:spLocks noGrp="1"/>
          </p:cNvSpPr>
          <p:nvPr>
            <p:ph type="body" sz="quarter" idx="15"/>
          </p:nvPr>
        </p:nvSpPr>
        <p:spPr>
          <a:xfrm>
            <a:off x="5031291" y="2474508"/>
            <a:ext cx="2812282" cy="1242556"/>
          </a:xfrm>
        </p:spPr>
        <p:txBody>
          <a:bodyPr>
            <a:noAutofit/>
          </a:bodyPr>
          <a:lstStyle/>
          <a:p>
            <a:r>
              <a:rPr lang="en-US" sz="1400" dirty="0" smtClean="0"/>
              <a:t>A selection of 58 trials with publicly available PILs intended to inform the consenting participant of an RCT were selected from a set of 181 clinical trial records provided by the NHIR main coordinate center (NETSCC)</a:t>
            </a:r>
            <a:endParaRPr lang="en-US" sz="1400" noProof="1"/>
          </a:p>
        </p:txBody>
      </p:sp>
      <p:sp>
        <p:nvSpPr>
          <p:cNvPr id="8" name="Text Placeholder 7">
            <a:extLst>
              <a:ext uri="{FF2B5EF4-FFF2-40B4-BE49-F238E27FC236}">
                <a16:creationId xmlns:a16="http://schemas.microsoft.com/office/drawing/2014/main" id="{D23D57FF-A4A8-4B9F-8E36-4755E494CBB8}"/>
              </a:ext>
            </a:extLst>
          </p:cNvPr>
          <p:cNvSpPr>
            <a:spLocks noGrp="1"/>
          </p:cNvSpPr>
          <p:nvPr>
            <p:ph type="body" sz="quarter" idx="16"/>
          </p:nvPr>
        </p:nvSpPr>
        <p:spPr>
          <a:xfrm>
            <a:off x="5031291" y="1775805"/>
            <a:ext cx="2812282" cy="699141"/>
          </a:xfrm>
        </p:spPr>
        <p:txBody>
          <a:bodyPr>
            <a:noAutofit/>
          </a:bodyPr>
          <a:lstStyle/>
          <a:p>
            <a:r>
              <a:rPr lang="en-US" dirty="0" smtClean="0"/>
              <a:t>Methodology</a:t>
            </a:r>
            <a:endParaRPr lang="en-US" dirty="0"/>
          </a:p>
        </p:txBody>
      </p:sp>
      <p:sp>
        <p:nvSpPr>
          <p:cNvPr id="9" name="Text Placeholder 8">
            <a:extLst>
              <a:ext uri="{FF2B5EF4-FFF2-40B4-BE49-F238E27FC236}">
                <a16:creationId xmlns:a16="http://schemas.microsoft.com/office/drawing/2014/main" id="{EA2C873E-AF75-4B6A-8EBE-2F12C5A7E6A0}"/>
              </a:ext>
            </a:extLst>
          </p:cNvPr>
          <p:cNvSpPr>
            <a:spLocks noGrp="1"/>
          </p:cNvSpPr>
          <p:nvPr>
            <p:ph type="body" sz="quarter" idx="17"/>
          </p:nvPr>
        </p:nvSpPr>
        <p:spPr>
          <a:xfrm>
            <a:off x="8591999" y="2474508"/>
            <a:ext cx="3420001" cy="1242556"/>
          </a:xfrm>
        </p:spPr>
        <p:txBody>
          <a:bodyPr>
            <a:noAutofit/>
          </a:bodyPr>
          <a:lstStyle/>
          <a:p>
            <a:r>
              <a:rPr lang="en-GB" sz="1300" dirty="0" smtClean="0"/>
              <a:t>The study analysed the associations between trial settings (sample size, duration, recruitment and trial classification), PIL text characteristics (number of words, characters, syllables</a:t>
            </a:r>
            <a:r>
              <a:rPr lang="en-GB" sz="1300" dirty="0"/>
              <a:t> </a:t>
            </a:r>
            <a:r>
              <a:rPr lang="en-GB" sz="1300" dirty="0" smtClean="0"/>
              <a:t>and sentences) and PIL readability scores (SMOG, Flesch-Kincaid, ARI, Coleman-</a:t>
            </a:r>
            <a:r>
              <a:rPr lang="en-GB" sz="1300" dirty="0" err="1" smtClean="0"/>
              <a:t>Liau</a:t>
            </a:r>
            <a:r>
              <a:rPr lang="en-GB" sz="1300" dirty="0" smtClean="0"/>
              <a:t>). </a:t>
            </a:r>
            <a:endParaRPr lang="en-GB" sz="1300" dirty="0"/>
          </a:p>
        </p:txBody>
      </p:sp>
      <p:sp>
        <p:nvSpPr>
          <p:cNvPr id="10" name="Text Placeholder 9">
            <a:extLst>
              <a:ext uri="{FF2B5EF4-FFF2-40B4-BE49-F238E27FC236}">
                <a16:creationId xmlns:a16="http://schemas.microsoft.com/office/drawing/2014/main" id="{FA62A9F2-7193-4B39-BE74-49635D23507F}"/>
              </a:ext>
            </a:extLst>
          </p:cNvPr>
          <p:cNvSpPr>
            <a:spLocks noGrp="1"/>
          </p:cNvSpPr>
          <p:nvPr>
            <p:ph type="body" sz="quarter" idx="18"/>
          </p:nvPr>
        </p:nvSpPr>
        <p:spPr>
          <a:xfrm>
            <a:off x="8592000" y="1775805"/>
            <a:ext cx="2812282" cy="699141"/>
          </a:xfrm>
        </p:spPr>
        <p:txBody>
          <a:bodyPr>
            <a:noAutofit/>
          </a:bodyPr>
          <a:lstStyle/>
          <a:p>
            <a:r>
              <a:rPr lang="en-US" dirty="0" smtClean="0"/>
              <a:t>Associations between trial settings and PIL readability</a:t>
            </a:r>
            <a:endParaRPr lang="en-US" dirty="0"/>
          </a:p>
        </p:txBody>
      </p:sp>
      <p:sp>
        <p:nvSpPr>
          <p:cNvPr id="11" name="Text Placeholder 10">
            <a:extLst>
              <a:ext uri="{FF2B5EF4-FFF2-40B4-BE49-F238E27FC236}">
                <a16:creationId xmlns:a16="http://schemas.microsoft.com/office/drawing/2014/main" id="{D39B9111-D7E0-4C6E-8B6D-2598C446AF61}"/>
              </a:ext>
            </a:extLst>
          </p:cNvPr>
          <p:cNvSpPr>
            <a:spLocks noGrp="1"/>
          </p:cNvSpPr>
          <p:nvPr>
            <p:ph type="body" sz="quarter" idx="19"/>
          </p:nvPr>
        </p:nvSpPr>
        <p:spPr>
          <a:xfrm>
            <a:off x="1470581" y="4637568"/>
            <a:ext cx="2812282" cy="1429387"/>
          </a:xfrm>
        </p:spPr>
        <p:txBody>
          <a:bodyPr>
            <a:noAutofit/>
          </a:bodyPr>
          <a:lstStyle/>
          <a:p>
            <a:r>
              <a:rPr lang="en-US" sz="1300" noProof="1" smtClean="0"/>
              <a:t>The study found significant correlations between PIL readability and RCT recruitment, other factors found were </a:t>
            </a:r>
            <a:r>
              <a:rPr lang="en-US" sz="1300" noProof="1" smtClean="0">
                <a:solidFill>
                  <a:srgbClr val="FF0000"/>
                </a:solidFill>
              </a:rPr>
              <a:t>number of recruiting</a:t>
            </a:r>
            <a:r>
              <a:rPr lang="en-US" sz="1300" noProof="1" smtClean="0"/>
              <a:t> </a:t>
            </a:r>
            <a:r>
              <a:rPr lang="en-US" sz="1300" noProof="1" smtClean="0">
                <a:solidFill>
                  <a:srgbClr val="FF0000"/>
                </a:solidFill>
              </a:rPr>
              <a:t>centers</a:t>
            </a:r>
            <a:r>
              <a:rPr lang="en-US" sz="1300" noProof="1" smtClean="0"/>
              <a:t>, emotion words (</a:t>
            </a:r>
            <a:r>
              <a:rPr lang="en-US" sz="1300" noProof="1" smtClean="0">
                <a:solidFill>
                  <a:schemeClr val="accent3"/>
                </a:solidFill>
              </a:rPr>
              <a:t>joy</a:t>
            </a:r>
            <a:r>
              <a:rPr lang="en-US" sz="1300" noProof="1" smtClean="0"/>
              <a:t>, </a:t>
            </a:r>
            <a:r>
              <a:rPr lang="en-US" sz="1300" noProof="1" smtClean="0">
                <a:solidFill>
                  <a:srgbClr val="FF0000"/>
                </a:solidFill>
              </a:rPr>
              <a:t>negative</a:t>
            </a:r>
            <a:r>
              <a:rPr lang="en-US" sz="1300" noProof="1" smtClean="0"/>
              <a:t>), </a:t>
            </a:r>
            <a:r>
              <a:rPr lang="en-US" sz="1300" noProof="1" smtClean="0">
                <a:solidFill>
                  <a:schemeClr val="accent3"/>
                </a:solidFill>
              </a:rPr>
              <a:t>increasing sample size </a:t>
            </a:r>
            <a:r>
              <a:rPr lang="en-US" sz="1300" noProof="1" smtClean="0"/>
              <a:t>and being a trial on </a:t>
            </a:r>
            <a:r>
              <a:rPr lang="en-US" sz="1300" noProof="1" smtClean="0">
                <a:solidFill>
                  <a:schemeClr val="accent3"/>
                </a:solidFill>
              </a:rPr>
              <a:t>drug intervention </a:t>
            </a:r>
            <a:r>
              <a:rPr lang="en-US" sz="1300" noProof="1" smtClean="0"/>
              <a:t>or </a:t>
            </a:r>
            <a:r>
              <a:rPr lang="en-US" sz="1300" noProof="1" smtClean="0">
                <a:solidFill>
                  <a:srgbClr val="FF0000"/>
                </a:solidFill>
              </a:rPr>
              <a:t>evaluating a treatment</a:t>
            </a:r>
            <a:endParaRPr lang="en-US" sz="1300" noProof="1">
              <a:solidFill>
                <a:srgbClr val="FF0000"/>
              </a:solidFill>
            </a:endParaRPr>
          </a:p>
        </p:txBody>
      </p:sp>
      <p:sp>
        <p:nvSpPr>
          <p:cNvPr id="12" name="Text Placeholder 11">
            <a:extLst>
              <a:ext uri="{FF2B5EF4-FFF2-40B4-BE49-F238E27FC236}">
                <a16:creationId xmlns:a16="http://schemas.microsoft.com/office/drawing/2014/main" id="{2C6192BD-E170-4A74-8019-C8202728C49D}"/>
              </a:ext>
            </a:extLst>
          </p:cNvPr>
          <p:cNvSpPr>
            <a:spLocks noGrp="1"/>
          </p:cNvSpPr>
          <p:nvPr>
            <p:ph type="body" sz="quarter" idx="20"/>
          </p:nvPr>
        </p:nvSpPr>
        <p:spPr>
          <a:xfrm>
            <a:off x="1470581" y="3925218"/>
            <a:ext cx="2812282" cy="705936"/>
          </a:xfrm>
        </p:spPr>
        <p:txBody>
          <a:bodyPr>
            <a:noAutofit/>
          </a:bodyPr>
          <a:lstStyle/>
          <a:p>
            <a:r>
              <a:rPr lang="en-US" dirty="0"/>
              <a:t>Association between readability and recruitment</a:t>
            </a:r>
          </a:p>
        </p:txBody>
      </p:sp>
      <p:sp>
        <p:nvSpPr>
          <p:cNvPr id="13" name="Text Placeholder 12">
            <a:extLst>
              <a:ext uri="{FF2B5EF4-FFF2-40B4-BE49-F238E27FC236}">
                <a16:creationId xmlns:a16="http://schemas.microsoft.com/office/drawing/2014/main" id="{1590D2A3-9EEB-4BD9-A6F1-7A6252D21D06}"/>
              </a:ext>
            </a:extLst>
          </p:cNvPr>
          <p:cNvSpPr>
            <a:spLocks noGrp="1"/>
          </p:cNvSpPr>
          <p:nvPr>
            <p:ph type="body" sz="quarter" idx="21"/>
          </p:nvPr>
        </p:nvSpPr>
        <p:spPr>
          <a:xfrm>
            <a:off x="5031291" y="4637569"/>
            <a:ext cx="2812282" cy="1429386"/>
          </a:xfrm>
        </p:spPr>
        <p:txBody>
          <a:bodyPr>
            <a:noAutofit/>
          </a:bodyPr>
          <a:lstStyle/>
          <a:p>
            <a:r>
              <a:rPr lang="en-US" sz="1300" dirty="0" smtClean="0"/>
              <a:t>When group by research area or trial type, the PILs demonstrated large variances in their text characteristics but all readability indexes gave consistent measurements (requiring above the recommended 10</a:t>
            </a:r>
            <a:r>
              <a:rPr lang="en-US" sz="1300" baseline="30000" dirty="0" smtClean="0"/>
              <a:t>th</a:t>
            </a:r>
            <a:r>
              <a:rPr lang="en-US" sz="1300" dirty="0" smtClean="0"/>
              <a:t> grade education maximum).</a:t>
            </a:r>
            <a:endParaRPr lang="en-US" sz="1300" noProof="1"/>
          </a:p>
        </p:txBody>
      </p:sp>
      <p:sp>
        <p:nvSpPr>
          <p:cNvPr id="14" name="Text Placeholder 13">
            <a:extLst>
              <a:ext uri="{FF2B5EF4-FFF2-40B4-BE49-F238E27FC236}">
                <a16:creationId xmlns:a16="http://schemas.microsoft.com/office/drawing/2014/main" id="{FA88E256-0941-4678-8F52-4A15674EC324}"/>
              </a:ext>
            </a:extLst>
          </p:cNvPr>
          <p:cNvSpPr>
            <a:spLocks noGrp="1"/>
          </p:cNvSpPr>
          <p:nvPr>
            <p:ph type="body" sz="quarter" idx="22"/>
          </p:nvPr>
        </p:nvSpPr>
        <p:spPr>
          <a:xfrm>
            <a:off x="5031291" y="3925218"/>
            <a:ext cx="2812282" cy="705936"/>
          </a:xfrm>
        </p:spPr>
        <p:txBody>
          <a:bodyPr>
            <a:noAutofit/>
          </a:bodyPr>
          <a:lstStyle/>
          <a:p>
            <a:r>
              <a:rPr lang="en-US" dirty="0" smtClean="0"/>
              <a:t>Consistency of readability indexes</a:t>
            </a:r>
            <a:endParaRPr lang="en-US" dirty="0"/>
          </a:p>
        </p:txBody>
      </p:sp>
      <p:cxnSp>
        <p:nvCxnSpPr>
          <p:cNvPr id="42" name="Straight Connector 41">
            <a:extLst>
              <a:ext uri="{FF2B5EF4-FFF2-40B4-BE49-F238E27FC236}">
                <a16:creationId xmlns:a16="http://schemas.microsoft.com/office/drawing/2014/main" id="{6917E9BF-7C5E-4DE7-8C66-9B69A207D1E4}"/>
              </a:ext>
              <a:ext uri="{C183D7F6-B498-43B3-948B-1728B52AA6E4}">
                <adec:decorative xmlns="" xmlns:adec="http://schemas.microsoft.com/office/drawing/2017/decorative" val="1"/>
              </a:ext>
            </a:extLst>
          </p:cNvPr>
          <p:cNvCxnSpPr/>
          <p:nvPr/>
        </p:nvCxnSpPr>
        <p:spPr>
          <a:xfrm>
            <a:off x="1511184" y="3853007"/>
            <a:ext cx="10464916" cy="72211"/>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14DCD19-05BE-4D3F-A9E1-A9353D50950B}"/>
              </a:ext>
              <a:ext uri="{C183D7F6-B498-43B3-948B-1728B52AA6E4}">
                <adec:decorative xmlns="" xmlns:adec="http://schemas.microsoft.com/office/drawing/2017/decorative" val="1"/>
              </a:ext>
            </a:extLst>
          </p:cNvPr>
          <p:cNvCxnSpPr>
            <a:cxnSpLocks/>
          </p:cNvCxnSpPr>
          <p:nvPr/>
        </p:nvCxnSpPr>
        <p:spPr>
          <a:xfrm>
            <a:off x="4458121" y="2630172"/>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527B99-C015-4364-A9D0-E9EF5F8CC859}"/>
              </a:ext>
              <a:ext uri="{C183D7F6-B498-43B3-948B-1728B52AA6E4}">
                <adec:decorative xmlns="" xmlns:adec="http://schemas.microsoft.com/office/drawing/2017/decorative" val="1"/>
              </a:ext>
            </a:extLst>
          </p:cNvPr>
          <p:cNvCxnSpPr>
            <a:cxnSpLocks/>
          </p:cNvCxnSpPr>
          <p:nvPr/>
        </p:nvCxnSpPr>
        <p:spPr>
          <a:xfrm>
            <a:off x="8019527" y="2630172"/>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67" name="object 7" descr="Beige rectangle">
            <a:extLst>
              <a:ext uri="{FF2B5EF4-FFF2-40B4-BE49-F238E27FC236}">
                <a16:creationId xmlns:a16="http://schemas.microsoft.com/office/drawing/2014/main" id="{6167A703-9B37-469C-853D-0CB6C1F4D8F0}"/>
              </a:ext>
            </a:extLst>
          </p:cNvPr>
          <p:cNvSpPr/>
          <p:nvPr/>
        </p:nvSpPr>
        <p:spPr bwMode="white">
          <a:xfrm flipV="1">
            <a:off x="722099" y="1277068"/>
            <a:ext cx="2812282"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sp>
        <p:nvSpPr>
          <p:cNvPr id="41" name="Rectangle 40">
            <a:extLst>
              <a:ext uri="{FF2B5EF4-FFF2-40B4-BE49-F238E27FC236}">
                <a16:creationId xmlns:a16="http://schemas.microsoft.com/office/drawing/2014/main" id="{F1E4A73F-DB3E-4AF4-A250-CB257055A3B2}"/>
              </a:ext>
              <a:ext uri="{C183D7F6-B498-43B3-948B-1728B52AA6E4}">
                <adec:decorative xmlns="" xmlns:adec="http://schemas.microsoft.com/office/drawing/2017/decorative" val="1"/>
              </a:ext>
            </a:extLst>
          </p:cNvPr>
          <p:cNvSpPr>
            <a:spLocks/>
          </p:cNvSpPr>
          <p:nvPr/>
        </p:nvSpPr>
        <p:spPr>
          <a:xfrm>
            <a:off x="898187"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651BC50-F263-44D5-B1E1-32D5EA7EA21F}"/>
              </a:ext>
              <a:ext uri="{C183D7F6-B498-43B3-948B-1728B52AA6E4}">
                <adec:decorative xmlns="" xmlns:adec="http://schemas.microsoft.com/office/drawing/2017/decorative" val="1"/>
              </a:ext>
            </a:extLst>
          </p:cNvPr>
          <p:cNvSpPr>
            <a:spLocks/>
          </p:cNvSpPr>
          <p:nvPr/>
        </p:nvSpPr>
        <p:spPr>
          <a:xfrm>
            <a:off x="4458121"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00AA00A-91AC-4400-AF7A-EAB0770006ED}"/>
              </a:ext>
              <a:ext uri="{C183D7F6-B498-43B3-948B-1728B52AA6E4}">
                <adec:decorative xmlns="" xmlns:adec="http://schemas.microsoft.com/office/drawing/2017/decorative" val="1"/>
              </a:ext>
            </a:extLst>
          </p:cNvPr>
          <p:cNvSpPr>
            <a:spLocks/>
          </p:cNvSpPr>
          <p:nvPr/>
        </p:nvSpPr>
        <p:spPr>
          <a:xfrm>
            <a:off x="8019527"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8CCE096-0925-41C0-AF48-23E7DBC19872}"/>
              </a:ext>
              <a:ext uri="{C183D7F6-B498-43B3-948B-1728B52AA6E4}">
                <adec:decorative xmlns="" xmlns:adec="http://schemas.microsoft.com/office/drawing/2017/decorative" val="1"/>
              </a:ext>
            </a:extLst>
          </p:cNvPr>
          <p:cNvSpPr>
            <a:spLocks/>
          </p:cNvSpPr>
          <p:nvPr/>
        </p:nvSpPr>
        <p:spPr>
          <a:xfrm>
            <a:off x="898187" y="3960036"/>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75C6854-B085-4AC0-984F-E73F9C388471}"/>
              </a:ext>
              <a:ext uri="{C183D7F6-B498-43B3-948B-1728B52AA6E4}">
                <adec:decorative xmlns="" xmlns:adec="http://schemas.microsoft.com/office/drawing/2017/decorative" val="1"/>
              </a:ext>
            </a:extLst>
          </p:cNvPr>
          <p:cNvSpPr>
            <a:spLocks/>
          </p:cNvSpPr>
          <p:nvPr/>
        </p:nvSpPr>
        <p:spPr>
          <a:xfrm>
            <a:off x="4458121" y="3960036"/>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2EAB4BE-ED20-4BB8-A23B-B02A1115A828}"/>
              </a:ext>
              <a:ext uri="{C183D7F6-B498-43B3-948B-1728B52AA6E4}">
                <adec:decorative xmlns="" xmlns:adec="http://schemas.microsoft.com/office/drawing/2017/decorative" val="1"/>
              </a:ext>
            </a:extLst>
          </p:cNvPr>
          <p:cNvCxnSpPr>
            <a:cxnSpLocks/>
          </p:cNvCxnSpPr>
          <p:nvPr/>
        </p:nvCxnSpPr>
        <p:spPr>
          <a:xfrm>
            <a:off x="4458121" y="4752270"/>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29" name="Graphic 27" descr="Icon Stethoscope">
            <a:extLst>
              <a:ext uri="{FF2B5EF4-FFF2-40B4-BE49-F238E27FC236}">
                <a16:creationId xmlns:a16="http://schemas.microsoft.com/office/drawing/2014/main" id="{E8253ED6-A426-4BA6-A61A-E4174B8BAE45}"/>
              </a:ext>
            </a:extLst>
          </p:cNvPr>
          <p:cNvSpPr>
            <a:spLocks noChangeAspect="1"/>
          </p:cNvSpPr>
          <p:nvPr/>
        </p:nvSpPr>
        <p:spPr>
          <a:xfrm>
            <a:off x="4524307" y="1980266"/>
            <a:ext cx="330615" cy="330615"/>
          </a:xfrm>
          <a:custGeom>
            <a:avLst/>
            <a:gdLst>
              <a:gd name="connsiteX0" fmla="*/ 757238 w 800100"/>
              <a:gd name="connsiteY0" fmla="*/ 28575 h 800100"/>
              <a:gd name="connsiteX1" fmla="*/ 683181 w 800100"/>
              <a:gd name="connsiteY1" fmla="*/ 28575 h 800100"/>
              <a:gd name="connsiteX2" fmla="*/ 642938 w 800100"/>
              <a:gd name="connsiteY2" fmla="*/ 0 h 800100"/>
              <a:gd name="connsiteX3" fmla="*/ 600075 w 800100"/>
              <a:gd name="connsiteY3" fmla="*/ 42863 h 800100"/>
              <a:gd name="connsiteX4" fmla="*/ 600075 w 800100"/>
              <a:gd name="connsiteY4" fmla="*/ 100013 h 800100"/>
              <a:gd name="connsiteX5" fmla="*/ 642938 w 800100"/>
              <a:gd name="connsiteY5" fmla="*/ 142875 h 800100"/>
              <a:gd name="connsiteX6" fmla="*/ 683181 w 800100"/>
              <a:gd name="connsiteY6" fmla="*/ 114300 h 800100"/>
              <a:gd name="connsiteX7" fmla="*/ 714375 w 800100"/>
              <a:gd name="connsiteY7" fmla="*/ 114300 h 800100"/>
              <a:gd name="connsiteX8" fmla="*/ 714375 w 800100"/>
              <a:gd name="connsiteY8" fmla="*/ 214313 h 800100"/>
              <a:gd name="connsiteX9" fmla="*/ 557213 w 800100"/>
              <a:gd name="connsiteY9" fmla="*/ 371475 h 800100"/>
              <a:gd name="connsiteX10" fmla="*/ 400050 w 800100"/>
              <a:gd name="connsiteY10" fmla="*/ 214313 h 800100"/>
              <a:gd name="connsiteX11" fmla="*/ 400050 w 800100"/>
              <a:gd name="connsiteY11" fmla="*/ 114300 h 800100"/>
              <a:gd name="connsiteX12" fmla="*/ 431244 w 800100"/>
              <a:gd name="connsiteY12" fmla="*/ 114300 h 800100"/>
              <a:gd name="connsiteX13" fmla="*/ 471488 w 800100"/>
              <a:gd name="connsiteY13" fmla="*/ 142875 h 800100"/>
              <a:gd name="connsiteX14" fmla="*/ 514350 w 800100"/>
              <a:gd name="connsiteY14" fmla="*/ 100013 h 800100"/>
              <a:gd name="connsiteX15" fmla="*/ 514350 w 800100"/>
              <a:gd name="connsiteY15" fmla="*/ 42863 h 800100"/>
              <a:gd name="connsiteX16" fmla="*/ 471488 w 800100"/>
              <a:gd name="connsiteY16" fmla="*/ 0 h 800100"/>
              <a:gd name="connsiteX17" fmla="*/ 431244 w 800100"/>
              <a:gd name="connsiteY17" fmla="*/ 28575 h 800100"/>
              <a:gd name="connsiteX18" fmla="*/ 357188 w 800100"/>
              <a:gd name="connsiteY18" fmla="*/ 28575 h 800100"/>
              <a:gd name="connsiteX19" fmla="*/ 314325 w 800100"/>
              <a:gd name="connsiteY19" fmla="*/ 71438 h 800100"/>
              <a:gd name="connsiteX20" fmla="*/ 314325 w 800100"/>
              <a:gd name="connsiteY20" fmla="*/ 214313 h 800100"/>
              <a:gd name="connsiteX21" fmla="*/ 514350 w 800100"/>
              <a:gd name="connsiteY21" fmla="*/ 453180 h 800100"/>
              <a:gd name="connsiteX22" fmla="*/ 514350 w 800100"/>
              <a:gd name="connsiteY22" fmla="*/ 642938 h 800100"/>
              <a:gd name="connsiteX23" fmla="*/ 442913 w 800100"/>
              <a:gd name="connsiteY23" fmla="*/ 714375 h 800100"/>
              <a:gd name="connsiteX24" fmla="*/ 242888 w 800100"/>
              <a:gd name="connsiteY24" fmla="*/ 714375 h 800100"/>
              <a:gd name="connsiteX25" fmla="*/ 171450 w 800100"/>
              <a:gd name="connsiteY25" fmla="*/ 642938 h 800100"/>
              <a:gd name="connsiteX26" fmla="*/ 171450 w 800100"/>
              <a:gd name="connsiteY26" fmla="*/ 520741 h 800100"/>
              <a:gd name="connsiteX27" fmla="*/ 257175 w 800100"/>
              <a:gd name="connsiteY27" fmla="*/ 400050 h 800100"/>
              <a:gd name="connsiteX28" fmla="*/ 128588 w 800100"/>
              <a:gd name="connsiteY28" fmla="*/ 271463 h 800100"/>
              <a:gd name="connsiteX29" fmla="*/ 0 w 800100"/>
              <a:gd name="connsiteY29" fmla="*/ 400050 h 800100"/>
              <a:gd name="connsiteX30" fmla="*/ 85725 w 800100"/>
              <a:gd name="connsiteY30" fmla="*/ 520741 h 800100"/>
              <a:gd name="connsiteX31" fmla="*/ 85725 w 800100"/>
              <a:gd name="connsiteY31" fmla="*/ 642938 h 800100"/>
              <a:gd name="connsiteX32" fmla="*/ 242888 w 800100"/>
              <a:gd name="connsiteY32" fmla="*/ 800100 h 800100"/>
              <a:gd name="connsiteX33" fmla="*/ 442913 w 800100"/>
              <a:gd name="connsiteY33" fmla="*/ 800100 h 800100"/>
              <a:gd name="connsiteX34" fmla="*/ 600075 w 800100"/>
              <a:gd name="connsiteY34" fmla="*/ 642938 h 800100"/>
              <a:gd name="connsiteX35" fmla="*/ 600075 w 800100"/>
              <a:gd name="connsiteY35" fmla="*/ 453180 h 800100"/>
              <a:gd name="connsiteX36" fmla="*/ 800100 w 800100"/>
              <a:gd name="connsiteY36" fmla="*/ 214313 h 800100"/>
              <a:gd name="connsiteX37" fmla="*/ 800100 w 800100"/>
              <a:gd name="connsiteY37" fmla="*/ 71438 h 800100"/>
              <a:gd name="connsiteX38" fmla="*/ 757238 w 800100"/>
              <a:gd name="connsiteY38" fmla="*/ 28575 h 800100"/>
              <a:gd name="connsiteX39" fmla="*/ 57150 w 800100"/>
              <a:gd name="connsiteY39" fmla="*/ 400050 h 800100"/>
              <a:gd name="connsiteX40" fmla="*/ 128588 w 800100"/>
              <a:gd name="connsiteY40" fmla="*/ 328613 h 800100"/>
              <a:gd name="connsiteX41" fmla="*/ 200025 w 800100"/>
              <a:gd name="connsiteY41" fmla="*/ 400050 h 800100"/>
              <a:gd name="connsiteX42" fmla="*/ 128588 w 800100"/>
              <a:gd name="connsiteY42" fmla="*/ 471488 h 800100"/>
              <a:gd name="connsiteX43" fmla="*/ 57150 w 800100"/>
              <a:gd name="connsiteY43" fmla="*/ 40005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0100" h="800100">
                <a:moveTo>
                  <a:pt x="757238" y="28575"/>
                </a:moveTo>
                <a:lnTo>
                  <a:pt x="683181" y="28575"/>
                </a:lnTo>
                <a:cubicBezTo>
                  <a:pt x="677275" y="11963"/>
                  <a:pt x="661578" y="0"/>
                  <a:pt x="642938" y="0"/>
                </a:cubicBezTo>
                <a:cubicBezTo>
                  <a:pt x="619268" y="0"/>
                  <a:pt x="600075" y="19193"/>
                  <a:pt x="600075" y="42863"/>
                </a:cubicBezTo>
                <a:lnTo>
                  <a:pt x="600075" y="100013"/>
                </a:lnTo>
                <a:cubicBezTo>
                  <a:pt x="600075" y="123682"/>
                  <a:pt x="619268" y="142875"/>
                  <a:pt x="642938" y="142875"/>
                </a:cubicBezTo>
                <a:cubicBezTo>
                  <a:pt x="661568" y="142875"/>
                  <a:pt x="677275" y="130912"/>
                  <a:pt x="683181" y="114300"/>
                </a:cubicBezTo>
                <a:lnTo>
                  <a:pt x="714375" y="114300"/>
                </a:lnTo>
                <a:lnTo>
                  <a:pt x="714375" y="214313"/>
                </a:lnTo>
                <a:cubicBezTo>
                  <a:pt x="714375" y="300971"/>
                  <a:pt x="643871" y="371475"/>
                  <a:pt x="557213" y="371475"/>
                </a:cubicBezTo>
                <a:cubicBezTo>
                  <a:pt x="470554" y="371475"/>
                  <a:pt x="400050" y="300971"/>
                  <a:pt x="400050" y="214313"/>
                </a:cubicBezTo>
                <a:lnTo>
                  <a:pt x="400050" y="114300"/>
                </a:lnTo>
                <a:lnTo>
                  <a:pt x="431244" y="114300"/>
                </a:lnTo>
                <a:cubicBezTo>
                  <a:pt x="437150" y="130912"/>
                  <a:pt x="452847" y="142875"/>
                  <a:pt x="471488" y="142875"/>
                </a:cubicBezTo>
                <a:cubicBezTo>
                  <a:pt x="495157" y="142875"/>
                  <a:pt x="514350" y="123682"/>
                  <a:pt x="514350" y="100013"/>
                </a:cubicBezTo>
                <a:lnTo>
                  <a:pt x="514350" y="42863"/>
                </a:lnTo>
                <a:cubicBezTo>
                  <a:pt x="514350" y="19193"/>
                  <a:pt x="495157" y="0"/>
                  <a:pt x="471488" y="0"/>
                </a:cubicBezTo>
                <a:cubicBezTo>
                  <a:pt x="452857" y="0"/>
                  <a:pt x="437150" y="11963"/>
                  <a:pt x="431244" y="28575"/>
                </a:cubicBezTo>
                <a:lnTo>
                  <a:pt x="357188" y="28575"/>
                </a:lnTo>
                <a:cubicBezTo>
                  <a:pt x="333508" y="28575"/>
                  <a:pt x="314325" y="47758"/>
                  <a:pt x="314325" y="71438"/>
                </a:cubicBezTo>
                <a:lnTo>
                  <a:pt x="314325" y="214313"/>
                </a:lnTo>
                <a:cubicBezTo>
                  <a:pt x="314325" y="333594"/>
                  <a:pt x="400822" y="432845"/>
                  <a:pt x="514350" y="453180"/>
                </a:cubicBezTo>
                <a:lnTo>
                  <a:pt x="514350" y="642938"/>
                </a:lnTo>
                <a:cubicBezTo>
                  <a:pt x="514350" y="682323"/>
                  <a:pt x="482298" y="714375"/>
                  <a:pt x="442913" y="714375"/>
                </a:cubicBezTo>
                <a:lnTo>
                  <a:pt x="242888" y="714375"/>
                </a:lnTo>
                <a:cubicBezTo>
                  <a:pt x="203502" y="714375"/>
                  <a:pt x="171450" y="682323"/>
                  <a:pt x="171450" y="642938"/>
                </a:cubicBezTo>
                <a:lnTo>
                  <a:pt x="171450" y="520741"/>
                </a:lnTo>
                <a:cubicBezTo>
                  <a:pt x="221237" y="502987"/>
                  <a:pt x="257175" y="455857"/>
                  <a:pt x="257175" y="400050"/>
                </a:cubicBezTo>
                <a:cubicBezTo>
                  <a:pt x="257175" y="329146"/>
                  <a:pt x="199492" y="271463"/>
                  <a:pt x="128588" y="271463"/>
                </a:cubicBezTo>
                <a:cubicBezTo>
                  <a:pt x="57683" y="271463"/>
                  <a:pt x="0" y="329146"/>
                  <a:pt x="0" y="400050"/>
                </a:cubicBezTo>
                <a:cubicBezTo>
                  <a:pt x="0" y="455857"/>
                  <a:pt x="35938" y="502987"/>
                  <a:pt x="85725" y="520741"/>
                </a:cubicBezTo>
                <a:lnTo>
                  <a:pt x="85725" y="642938"/>
                </a:lnTo>
                <a:cubicBezTo>
                  <a:pt x="85725" y="729596"/>
                  <a:pt x="156229" y="800100"/>
                  <a:pt x="242888" y="800100"/>
                </a:cubicBezTo>
                <a:lnTo>
                  <a:pt x="442913" y="800100"/>
                </a:lnTo>
                <a:cubicBezTo>
                  <a:pt x="529571" y="800100"/>
                  <a:pt x="600075" y="729596"/>
                  <a:pt x="600075" y="642938"/>
                </a:cubicBezTo>
                <a:lnTo>
                  <a:pt x="600075" y="453180"/>
                </a:lnTo>
                <a:cubicBezTo>
                  <a:pt x="713603" y="432845"/>
                  <a:pt x="800100" y="333594"/>
                  <a:pt x="800100" y="214313"/>
                </a:cubicBezTo>
                <a:lnTo>
                  <a:pt x="800100" y="71438"/>
                </a:lnTo>
                <a:cubicBezTo>
                  <a:pt x="800100" y="47758"/>
                  <a:pt x="780917" y="28575"/>
                  <a:pt x="757238" y="28575"/>
                </a:cubicBezTo>
                <a:close/>
                <a:moveTo>
                  <a:pt x="57150" y="400050"/>
                </a:moveTo>
                <a:cubicBezTo>
                  <a:pt x="57150" y="360664"/>
                  <a:pt x="89202" y="328613"/>
                  <a:pt x="128588" y="328613"/>
                </a:cubicBezTo>
                <a:cubicBezTo>
                  <a:pt x="167973" y="328613"/>
                  <a:pt x="200025" y="360664"/>
                  <a:pt x="200025" y="400050"/>
                </a:cubicBezTo>
                <a:cubicBezTo>
                  <a:pt x="200025" y="439436"/>
                  <a:pt x="167973" y="471488"/>
                  <a:pt x="128588" y="471488"/>
                </a:cubicBezTo>
                <a:cubicBezTo>
                  <a:pt x="89202" y="471488"/>
                  <a:pt x="57150" y="439436"/>
                  <a:pt x="57150" y="400050"/>
                </a:cubicBezTo>
                <a:close/>
              </a:path>
            </a:pathLst>
          </a:custGeom>
          <a:solidFill>
            <a:schemeClr val="bg1"/>
          </a:solidFill>
          <a:ln w="9525" cap="flat">
            <a:noFill/>
            <a:prstDash val="solid"/>
            <a:miter/>
          </a:ln>
        </p:spPr>
        <p:txBody>
          <a:bodyPr rtlCol="0" anchor="ctr"/>
          <a:lstStyle/>
          <a:p>
            <a:endParaRPr lang="en-US" dirty="0"/>
          </a:p>
        </p:txBody>
      </p:sp>
      <p:grpSp>
        <p:nvGrpSpPr>
          <p:cNvPr id="69" name="Group 68" descr="Icon Plaster">
            <a:extLst>
              <a:ext uri="{FF2B5EF4-FFF2-40B4-BE49-F238E27FC236}">
                <a16:creationId xmlns:a16="http://schemas.microsoft.com/office/drawing/2014/main" id="{DB470874-CC94-462D-9F62-0D114CE75994}"/>
              </a:ext>
            </a:extLst>
          </p:cNvPr>
          <p:cNvGrpSpPr>
            <a:grpSpLocks noChangeAspect="1"/>
          </p:cNvGrpSpPr>
          <p:nvPr/>
        </p:nvGrpSpPr>
        <p:grpSpPr>
          <a:xfrm>
            <a:off x="4560974" y="4132513"/>
            <a:ext cx="266395" cy="267026"/>
            <a:chOff x="4543214" y="4114712"/>
            <a:chExt cx="301914" cy="302629"/>
          </a:xfrm>
        </p:grpSpPr>
        <p:sp>
          <p:nvSpPr>
            <p:cNvPr id="46" name="Freeform: Shape 45">
              <a:extLst>
                <a:ext uri="{FF2B5EF4-FFF2-40B4-BE49-F238E27FC236}">
                  <a16:creationId xmlns:a16="http://schemas.microsoft.com/office/drawing/2014/main" id="{E5D7B243-4C7E-41A0-8DC9-7064981F3372}"/>
                </a:ext>
              </a:extLst>
            </p:cNvPr>
            <p:cNvSpPr/>
            <p:nvPr/>
          </p:nvSpPr>
          <p:spPr>
            <a:xfrm>
              <a:off x="4543292" y="4282753"/>
              <a:ext cx="134588" cy="134588"/>
            </a:xfrm>
            <a:custGeom>
              <a:avLst/>
              <a:gdLst>
                <a:gd name="connsiteX0" fmla="*/ 359379 w 352425"/>
                <a:gd name="connsiteY0" fmla="*/ 240430 h 352425"/>
                <a:gd name="connsiteX1" fmla="*/ 281731 w 352425"/>
                <a:gd name="connsiteY1" fmla="*/ 318078 h 352425"/>
                <a:gd name="connsiteX2" fmla="*/ 84278 w 352425"/>
                <a:gd name="connsiteY2" fmla="*/ 322707 h 352425"/>
                <a:gd name="connsiteX3" fmla="*/ 32176 w 352425"/>
                <a:gd name="connsiteY3" fmla="*/ 268519 h 352425"/>
                <a:gd name="connsiteX4" fmla="*/ 41892 w 352425"/>
                <a:gd name="connsiteY4" fmla="*/ 77076 h 352425"/>
                <a:gd name="connsiteX5" fmla="*/ 118968 w 352425"/>
                <a:gd name="connsiteY5" fmla="*/ 0 h 352425"/>
                <a:gd name="connsiteX6" fmla="*/ 359379 w 352425"/>
                <a:gd name="connsiteY6" fmla="*/ 24043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352425">
                  <a:moveTo>
                    <a:pt x="359379" y="240430"/>
                  </a:moveTo>
                  <a:lnTo>
                    <a:pt x="281731" y="318078"/>
                  </a:lnTo>
                  <a:cubicBezTo>
                    <a:pt x="228020" y="371818"/>
                    <a:pt x="141266" y="373932"/>
                    <a:pt x="84278" y="322707"/>
                  </a:cubicBezTo>
                  <a:cubicBezTo>
                    <a:pt x="66247" y="306495"/>
                    <a:pt x="48731" y="288255"/>
                    <a:pt x="32176" y="268519"/>
                  </a:cubicBezTo>
                  <a:cubicBezTo>
                    <a:pt x="-14230" y="212989"/>
                    <a:pt x="-9962" y="128911"/>
                    <a:pt x="41892" y="77076"/>
                  </a:cubicBezTo>
                  <a:lnTo>
                    <a:pt x="118968" y="0"/>
                  </a:lnTo>
                  <a:lnTo>
                    <a:pt x="359379" y="240430"/>
                  </a:lnTo>
                  <a:close/>
                </a:path>
              </a:pathLst>
            </a:custGeom>
            <a:solidFill>
              <a:schemeClr val="bg1"/>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AD058DD-18E5-442F-856B-1D7CF5154784}"/>
                </a:ext>
              </a:extLst>
            </p:cNvPr>
            <p:cNvSpPr/>
            <p:nvPr/>
          </p:nvSpPr>
          <p:spPr>
            <a:xfrm>
              <a:off x="4543214" y="4114712"/>
              <a:ext cx="301914" cy="301913"/>
            </a:xfrm>
            <a:custGeom>
              <a:avLst/>
              <a:gdLst>
                <a:gd name="connsiteX0" fmla="*/ 640426 w 790575"/>
                <a:gd name="connsiteY0" fmla="*/ 399610 h 790575"/>
                <a:gd name="connsiteX1" fmla="*/ 758269 w 790575"/>
                <a:gd name="connsiteY1" fmla="*/ 281766 h 790575"/>
                <a:gd name="connsiteX2" fmla="*/ 762927 w 790575"/>
                <a:gd name="connsiteY2" fmla="*/ 84313 h 790575"/>
                <a:gd name="connsiteX3" fmla="*/ 708682 w 790575"/>
                <a:gd name="connsiteY3" fmla="*/ 32202 h 790575"/>
                <a:gd name="connsiteX4" fmla="*/ 517249 w 790575"/>
                <a:gd name="connsiteY4" fmla="*/ 41917 h 790575"/>
                <a:gd name="connsiteX5" fmla="*/ 399996 w 790575"/>
                <a:gd name="connsiteY5" fmla="*/ 159170 h 790575"/>
                <a:gd name="connsiteX6" fmla="*/ 282734 w 790575"/>
                <a:gd name="connsiteY6" fmla="*/ 41908 h 790575"/>
                <a:gd name="connsiteX7" fmla="*/ 91300 w 790575"/>
                <a:gd name="connsiteY7" fmla="*/ 32183 h 790575"/>
                <a:gd name="connsiteX8" fmla="*/ 37055 w 790575"/>
                <a:gd name="connsiteY8" fmla="*/ 84313 h 790575"/>
                <a:gd name="connsiteX9" fmla="*/ 41713 w 790575"/>
                <a:gd name="connsiteY9" fmla="*/ 281766 h 790575"/>
                <a:gd name="connsiteX10" fmla="*/ 518058 w 790575"/>
                <a:gd name="connsiteY10" fmla="*/ 758093 h 790575"/>
                <a:gd name="connsiteX11" fmla="*/ 715512 w 790575"/>
                <a:gd name="connsiteY11" fmla="*/ 762722 h 790575"/>
                <a:gd name="connsiteX12" fmla="*/ 767642 w 790575"/>
                <a:gd name="connsiteY12" fmla="*/ 708515 h 790575"/>
                <a:gd name="connsiteX13" fmla="*/ 757907 w 790575"/>
                <a:gd name="connsiteY13" fmla="*/ 517081 h 790575"/>
                <a:gd name="connsiteX14" fmla="*/ 640426 w 790575"/>
                <a:gd name="connsiteY14" fmla="*/ 399610 h 790575"/>
                <a:gd name="connsiteX15" fmla="*/ 485721 w 790575"/>
                <a:gd name="connsiteY15" fmla="*/ 356957 h 790575"/>
                <a:gd name="connsiteX16" fmla="*/ 442859 w 790575"/>
                <a:gd name="connsiteY16" fmla="*/ 399819 h 790575"/>
                <a:gd name="connsiteX17" fmla="*/ 399996 w 790575"/>
                <a:gd name="connsiteY17" fmla="*/ 356957 h 790575"/>
                <a:gd name="connsiteX18" fmla="*/ 442859 w 790575"/>
                <a:gd name="connsiteY18" fmla="*/ 314094 h 790575"/>
                <a:gd name="connsiteX19" fmla="*/ 485721 w 790575"/>
                <a:gd name="connsiteY19" fmla="*/ 356957 h 790575"/>
                <a:gd name="connsiteX20" fmla="*/ 357134 w 790575"/>
                <a:gd name="connsiteY20" fmla="*/ 228369 h 790575"/>
                <a:gd name="connsiteX21" fmla="*/ 399996 w 790575"/>
                <a:gd name="connsiteY21" fmla="*/ 271232 h 790575"/>
                <a:gd name="connsiteX22" fmla="*/ 357134 w 790575"/>
                <a:gd name="connsiteY22" fmla="*/ 314094 h 790575"/>
                <a:gd name="connsiteX23" fmla="*/ 314271 w 790575"/>
                <a:gd name="connsiteY23" fmla="*/ 271232 h 790575"/>
                <a:gd name="connsiteX24" fmla="*/ 357134 w 790575"/>
                <a:gd name="connsiteY24" fmla="*/ 228369 h 790575"/>
                <a:gd name="connsiteX25" fmla="*/ 271409 w 790575"/>
                <a:gd name="connsiteY25" fmla="*/ 399819 h 790575"/>
                <a:gd name="connsiteX26" fmla="*/ 228546 w 790575"/>
                <a:gd name="connsiteY26" fmla="*/ 356957 h 790575"/>
                <a:gd name="connsiteX27" fmla="*/ 271409 w 790575"/>
                <a:gd name="connsiteY27" fmla="*/ 314094 h 790575"/>
                <a:gd name="connsiteX28" fmla="*/ 314271 w 790575"/>
                <a:gd name="connsiteY28" fmla="*/ 356957 h 790575"/>
                <a:gd name="connsiteX29" fmla="*/ 271409 w 790575"/>
                <a:gd name="connsiteY29" fmla="*/ 399819 h 790575"/>
                <a:gd name="connsiteX30" fmla="*/ 357134 w 790575"/>
                <a:gd name="connsiteY30" fmla="*/ 485544 h 790575"/>
                <a:gd name="connsiteX31" fmla="*/ 314271 w 790575"/>
                <a:gd name="connsiteY31" fmla="*/ 442682 h 790575"/>
                <a:gd name="connsiteX32" fmla="*/ 357134 w 790575"/>
                <a:gd name="connsiteY32" fmla="*/ 399819 h 790575"/>
                <a:gd name="connsiteX33" fmla="*/ 399996 w 790575"/>
                <a:gd name="connsiteY33" fmla="*/ 442682 h 790575"/>
                <a:gd name="connsiteX34" fmla="*/ 357134 w 790575"/>
                <a:gd name="connsiteY34" fmla="*/ 485544 h 790575"/>
                <a:gd name="connsiteX35" fmla="*/ 442859 w 790575"/>
                <a:gd name="connsiteY35" fmla="*/ 571269 h 790575"/>
                <a:gd name="connsiteX36" fmla="*/ 399996 w 790575"/>
                <a:gd name="connsiteY36" fmla="*/ 528407 h 790575"/>
                <a:gd name="connsiteX37" fmla="*/ 442859 w 790575"/>
                <a:gd name="connsiteY37" fmla="*/ 485544 h 790575"/>
                <a:gd name="connsiteX38" fmla="*/ 485721 w 790575"/>
                <a:gd name="connsiteY38" fmla="*/ 528407 h 790575"/>
                <a:gd name="connsiteX39" fmla="*/ 442859 w 790575"/>
                <a:gd name="connsiteY39" fmla="*/ 571269 h 790575"/>
                <a:gd name="connsiteX40" fmla="*/ 528584 w 790575"/>
                <a:gd name="connsiteY40" fmla="*/ 485544 h 790575"/>
                <a:gd name="connsiteX41" fmla="*/ 485721 w 790575"/>
                <a:gd name="connsiteY41" fmla="*/ 442682 h 790575"/>
                <a:gd name="connsiteX42" fmla="*/ 528584 w 790575"/>
                <a:gd name="connsiteY42" fmla="*/ 399819 h 790575"/>
                <a:gd name="connsiteX43" fmla="*/ 571446 w 790575"/>
                <a:gd name="connsiteY43" fmla="*/ 442682 h 790575"/>
                <a:gd name="connsiteX44" fmla="*/ 528584 w 790575"/>
                <a:gd name="connsiteY44" fmla="*/ 4855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0575" h="790575">
                  <a:moveTo>
                    <a:pt x="640426" y="399610"/>
                  </a:moveTo>
                  <a:lnTo>
                    <a:pt x="758269" y="281766"/>
                  </a:lnTo>
                  <a:cubicBezTo>
                    <a:pt x="812048" y="227979"/>
                    <a:pt x="814076" y="141254"/>
                    <a:pt x="762927" y="84313"/>
                  </a:cubicBezTo>
                  <a:cubicBezTo>
                    <a:pt x="746630" y="66206"/>
                    <a:pt x="728380" y="48661"/>
                    <a:pt x="708682" y="32202"/>
                  </a:cubicBezTo>
                  <a:cubicBezTo>
                    <a:pt x="653152" y="-14223"/>
                    <a:pt x="569103" y="-9918"/>
                    <a:pt x="517249" y="41917"/>
                  </a:cubicBezTo>
                  <a:lnTo>
                    <a:pt x="399996" y="159170"/>
                  </a:lnTo>
                  <a:lnTo>
                    <a:pt x="282734" y="41908"/>
                  </a:lnTo>
                  <a:cubicBezTo>
                    <a:pt x="230861" y="-9956"/>
                    <a:pt x="146802" y="-14242"/>
                    <a:pt x="91300" y="32183"/>
                  </a:cubicBezTo>
                  <a:cubicBezTo>
                    <a:pt x="71603" y="48661"/>
                    <a:pt x="53353" y="66197"/>
                    <a:pt x="37055" y="84313"/>
                  </a:cubicBezTo>
                  <a:cubicBezTo>
                    <a:pt x="-14094" y="141254"/>
                    <a:pt x="-12056" y="227979"/>
                    <a:pt x="41713" y="281766"/>
                  </a:cubicBezTo>
                  <a:lnTo>
                    <a:pt x="518058" y="758093"/>
                  </a:lnTo>
                  <a:cubicBezTo>
                    <a:pt x="571884" y="811947"/>
                    <a:pt x="658638" y="813842"/>
                    <a:pt x="715512" y="762722"/>
                  </a:cubicBezTo>
                  <a:cubicBezTo>
                    <a:pt x="733590" y="746463"/>
                    <a:pt x="751116" y="728232"/>
                    <a:pt x="767642" y="708515"/>
                  </a:cubicBezTo>
                  <a:cubicBezTo>
                    <a:pt x="814019" y="652994"/>
                    <a:pt x="809752" y="568917"/>
                    <a:pt x="757907" y="517081"/>
                  </a:cubicBezTo>
                  <a:lnTo>
                    <a:pt x="640426" y="399610"/>
                  </a:lnTo>
                  <a:close/>
                  <a:moveTo>
                    <a:pt x="485721" y="356957"/>
                  </a:moveTo>
                  <a:cubicBezTo>
                    <a:pt x="485721" y="380626"/>
                    <a:pt x="466528" y="399819"/>
                    <a:pt x="442859" y="399819"/>
                  </a:cubicBezTo>
                  <a:cubicBezTo>
                    <a:pt x="419189" y="399819"/>
                    <a:pt x="399996" y="380626"/>
                    <a:pt x="399996" y="356957"/>
                  </a:cubicBezTo>
                  <a:cubicBezTo>
                    <a:pt x="399996" y="333287"/>
                    <a:pt x="419189" y="314094"/>
                    <a:pt x="442859" y="314094"/>
                  </a:cubicBezTo>
                  <a:cubicBezTo>
                    <a:pt x="466528" y="314094"/>
                    <a:pt x="485721" y="333287"/>
                    <a:pt x="485721" y="356957"/>
                  </a:cubicBezTo>
                  <a:close/>
                  <a:moveTo>
                    <a:pt x="357134" y="228369"/>
                  </a:moveTo>
                  <a:cubicBezTo>
                    <a:pt x="380803" y="228369"/>
                    <a:pt x="399996" y="247562"/>
                    <a:pt x="399996" y="271232"/>
                  </a:cubicBezTo>
                  <a:cubicBezTo>
                    <a:pt x="399996" y="294901"/>
                    <a:pt x="380803" y="314094"/>
                    <a:pt x="357134" y="314094"/>
                  </a:cubicBezTo>
                  <a:cubicBezTo>
                    <a:pt x="333464" y="314094"/>
                    <a:pt x="314271" y="294901"/>
                    <a:pt x="314271" y="271232"/>
                  </a:cubicBezTo>
                  <a:cubicBezTo>
                    <a:pt x="314271" y="247562"/>
                    <a:pt x="333464" y="228369"/>
                    <a:pt x="357134" y="228369"/>
                  </a:cubicBezTo>
                  <a:close/>
                  <a:moveTo>
                    <a:pt x="271409" y="399819"/>
                  </a:moveTo>
                  <a:cubicBezTo>
                    <a:pt x="247739" y="399819"/>
                    <a:pt x="228546" y="380626"/>
                    <a:pt x="228546" y="356957"/>
                  </a:cubicBezTo>
                  <a:cubicBezTo>
                    <a:pt x="228546" y="333287"/>
                    <a:pt x="247739" y="314094"/>
                    <a:pt x="271409" y="314094"/>
                  </a:cubicBezTo>
                  <a:cubicBezTo>
                    <a:pt x="295078" y="314094"/>
                    <a:pt x="314271" y="333287"/>
                    <a:pt x="314271" y="356957"/>
                  </a:cubicBezTo>
                  <a:cubicBezTo>
                    <a:pt x="314271" y="380626"/>
                    <a:pt x="295078" y="399819"/>
                    <a:pt x="271409" y="399819"/>
                  </a:cubicBezTo>
                  <a:close/>
                  <a:moveTo>
                    <a:pt x="357134" y="485544"/>
                  </a:moveTo>
                  <a:cubicBezTo>
                    <a:pt x="333464" y="485544"/>
                    <a:pt x="314271" y="466351"/>
                    <a:pt x="314271" y="442682"/>
                  </a:cubicBezTo>
                  <a:cubicBezTo>
                    <a:pt x="314271" y="419012"/>
                    <a:pt x="333464" y="399819"/>
                    <a:pt x="357134" y="399819"/>
                  </a:cubicBezTo>
                  <a:cubicBezTo>
                    <a:pt x="380803" y="399819"/>
                    <a:pt x="399996" y="419012"/>
                    <a:pt x="399996" y="442682"/>
                  </a:cubicBezTo>
                  <a:cubicBezTo>
                    <a:pt x="399996" y="466351"/>
                    <a:pt x="380803" y="485544"/>
                    <a:pt x="357134" y="485544"/>
                  </a:cubicBezTo>
                  <a:close/>
                  <a:moveTo>
                    <a:pt x="442859" y="571269"/>
                  </a:moveTo>
                  <a:cubicBezTo>
                    <a:pt x="419189" y="571269"/>
                    <a:pt x="399996" y="552076"/>
                    <a:pt x="399996" y="528407"/>
                  </a:cubicBezTo>
                  <a:cubicBezTo>
                    <a:pt x="399996" y="504737"/>
                    <a:pt x="419189" y="485544"/>
                    <a:pt x="442859" y="485544"/>
                  </a:cubicBezTo>
                  <a:cubicBezTo>
                    <a:pt x="466528" y="485544"/>
                    <a:pt x="485721" y="504737"/>
                    <a:pt x="485721" y="528407"/>
                  </a:cubicBezTo>
                  <a:cubicBezTo>
                    <a:pt x="485721" y="552076"/>
                    <a:pt x="466528" y="571269"/>
                    <a:pt x="442859" y="571269"/>
                  </a:cubicBezTo>
                  <a:close/>
                  <a:moveTo>
                    <a:pt x="528584" y="485544"/>
                  </a:moveTo>
                  <a:cubicBezTo>
                    <a:pt x="504914" y="485544"/>
                    <a:pt x="485721" y="466351"/>
                    <a:pt x="485721" y="442682"/>
                  </a:cubicBezTo>
                  <a:cubicBezTo>
                    <a:pt x="485721" y="419012"/>
                    <a:pt x="504914" y="399819"/>
                    <a:pt x="528584" y="399819"/>
                  </a:cubicBezTo>
                  <a:cubicBezTo>
                    <a:pt x="552253" y="399819"/>
                    <a:pt x="571446" y="419012"/>
                    <a:pt x="571446" y="442682"/>
                  </a:cubicBezTo>
                  <a:cubicBezTo>
                    <a:pt x="571446" y="466351"/>
                    <a:pt x="552253" y="485544"/>
                    <a:pt x="528584" y="485544"/>
                  </a:cubicBezTo>
                  <a:close/>
                </a:path>
              </a:pathLst>
            </a:custGeom>
            <a:solidFill>
              <a:schemeClr val="bg1"/>
            </a:solidFill>
            <a:ln w="9525" cap="flat">
              <a:noFill/>
              <a:prstDash val="solid"/>
              <a:miter/>
            </a:ln>
          </p:spPr>
          <p:txBody>
            <a:bodyPr rtlCol="0" anchor="ctr"/>
            <a:lstStyle/>
            <a:p>
              <a:endParaRPr lang="en-US" dirty="0"/>
            </a:p>
          </p:txBody>
        </p:sp>
      </p:grpSp>
      <p:grpSp>
        <p:nvGrpSpPr>
          <p:cNvPr id="58" name="Group 57" descr="Icon Doctor">
            <a:extLst>
              <a:ext uri="{FF2B5EF4-FFF2-40B4-BE49-F238E27FC236}">
                <a16:creationId xmlns:a16="http://schemas.microsoft.com/office/drawing/2014/main" id="{E9DBD697-D950-4E35-9DE5-A0C834127864}"/>
              </a:ext>
            </a:extLst>
          </p:cNvPr>
          <p:cNvGrpSpPr>
            <a:grpSpLocks noChangeAspect="1"/>
          </p:cNvGrpSpPr>
          <p:nvPr/>
        </p:nvGrpSpPr>
        <p:grpSpPr>
          <a:xfrm>
            <a:off x="8250115" y="2193122"/>
            <a:ext cx="306222" cy="2250166"/>
            <a:chOff x="7308650" y="594714"/>
            <a:chExt cx="742950" cy="5459327"/>
          </a:xfrm>
        </p:grpSpPr>
        <p:sp>
          <p:nvSpPr>
            <p:cNvPr id="54" name="Freeform: Shape 53">
              <a:extLst>
                <a:ext uri="{FF2B5EF4-FFF2-40B4-BE49-F238E27FC236}">
                  <a16:creationId xmlns:a16="http://schemas.microsoft.com/office/drawing/2014/main" id="{48ADB8A8-8157-4E9C-BA76-1F538C33554B}"/>
                </a:ext>
              </a:extLst>
            </p:cNvPr>
            <p:cNvSpPr/>
            <p:nvPr/>
          </p:nvSpPr>
          <p:spPr>
            <a:xfrm>
              <a:off x="7477530" y="594714"/>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A00A7B0-F072-47CC-9356-6E33947D7A4A}"/>
                </a:ext>
              </a:extLst>
            </p:cNvPr>
            <p:cNvSpPr/>
            <p:nvPr/>
          </p:nvSpPr>
          <p:spPr>
            <a:xfrm>
              <a:off x="7308650" y="5568267"/>
              <a:ext cx="742950" cy="485774"/>
            </a:xfrm>
            <a:custGeom>
              <a:avLst/>
              <a:gdLst>
                <a:gd name="connsiteX0" fmla="*/ 556260 w 742950"/>
                <a:gd name="connsiteY0" fmla="*/ 0 h 485775"/>
                <a:gd name="connsiteX1" fmla="*/ 531495 w 742950"/>
                <a:gd name="connsiteY1" fmla="*/ 19050 h 485775"/>
                <a:gd name="connsiteX2" fmla="*/ 581025 w 742950"/>
                <a:gd name="connsiteY2" fmla="*/ 112395 h 485775"/>
                <a:gd name="connsiteX3" fmla="*/ 625793 w 742950"/>
                <a:gd name="connsiteY3" fmla="*/ 168593 h 485775"/>
                <a:gd name="connsiteX4" fmla="*/ 567690 w 742950"/>
                <a:gd name="connsiteY4" fmla="*/ 226695 h 485775"/>
                <a:gd name="connsiteX5" fmla="*/ 509587 w 742950"/>
                <a:gd name="connsiteY5" fmla="*/ 168593 h 485775"/>
                <a:gd name="connsiteX6" fmla="*/ 551498 w 742950"/>
                <a:gd name="connsiteY6" fmla="*/ 113348 h 485775"/>
                <a:gd name="connsiteX7" fmla="*/ 505778 w 742950"/>
                <a:gd name="connsiteY7" fmla="*/ 35243 h 485775"/>
                <a:gd name="connsiteX8" fmla="*/ 376237 w 742950"/>
                <a:gd name="connsiteY8" fmla="*/ 67628 h 485775"/>
                <a:gd name="connsiteX9" fmla="*/ 250508 w 742950"/>
                <a:gd name="connsiteY9" fmla="*/ 37148 h 485775"/>
                <a:gd name="connsiteX10" fmla="*/ 204787 w 742950"/>
                <a:gd name="connsiteY10" fmla="*/ 168593 h 485775"/>
                <a:gd name="connsiteX11" fmla="*/ 290512 w 742950"/>
                <a:gd name="connsiteY11" fmla="*/ 269558 h 485775"/>
                <a:gd name="connsiteX12" fmla="*/ 290512 w 742950"/>
                <a:gd name="connsiteY12" fmla="*/ 337185 h 485775"/>
                <a:gd name="connsiteX13" fmla="*/ 275273 w 742950"/>
                <a:gd name="connsiteY13" fmla="*/ 352425 h 485775"/>
                <a:gd name="connsiteX14" fmla="*/ 228600 w 742950"/>
                <a:gd name="connsiteY14" fmla="*/ 352425 h 485775"/>
                <a:gd name="connsiteX15" fmla="*/ 213360 w 742950"/>
                <a:gd name="connsiteY15" fmla="*/ 337185 h 485775"/>
                <a:gd name="connsiteX16" fmla="*/ 228600 w 742950"/>
                <a:gd name="connsiteY16" fmla="*/ 321945 h 485775"/>
                <a:gd name="connsiteX17" fmla="*/ 260985 w 742950"/>
                <a:gd name="connsiteY17" fmla="*/ 321945 h 485775"/>
                <a:gd name="connsiteX18" fmla="*/ 260985 w 742950"/>
                <a:gd name="connsiteY18" fmla="*/ 268605 h 485775"/>
                <a:gd name="connsiteX19" fmla="*/ 188595 w 742950"/>
                <a:gd name="connsiteY19" fmla="*/ 196215 h 485775"/>
                <a:gd name="connsiteX20" fmla="*/ 116205 w 742950"/>
                <a:gd name="connsiteY20" fmla="*/ 268605 h 485775"/>
                <a:gd name="connsiteX21" fmla="*/ 116205 w 742950"/>
                <a:gd name="connsiteY21" fmla="*/ 321945 h 485775"/>
                <a:gd name="connsiteX22" fmla="*/ 148590 w 742950"/>
                <a:gd name="connsiteY22" fmla="*/ 321945 h 485775"/>
                <a:gd name="connsiteX23" fmla="*/ 163830 w 742950"/>
                <a:gd name="connsiteY23" fmla="*/ 337185 h 485775"/>
                <a:gd name="connsiteX24" fmla="*/ 148590 w 742950"/>
                <a:gd name="connsiteY24" fmla="*/ 352425 h 485775"/>
                <a:gd name="connsiteX25" fmla="*/ 100965 w 742950"/>
                <a:gd name="connsiteY25" fmla="*/ 352425 h 485775"/>
                <a:gd name="connsiteX26" fmla="*/ 85725 w 742950"/>
                <a:gd name="connsiteY26" fmla="*/ 337185 h 485775"/>
                <a:gd name="connsiteX27" fmla="*/ 85725 w 742950"/>
                <a:gd name="connsiteY27" fmla="*/ 269558 h 485775"/>
                <a:gd name="connsiteX28" fmla="*/ 174308 w 742950"/>
                <a:gd name="connsiteY28" fmla="*/ 168593 h 485775"/>
                <a:gd name="connsiteX29" fmla="*/ 223837 w 742950"/>
                <a:gd name="connsiteY29" fmla="*/ 21907 h 485775"/>
                <a:gd name="connsiteX30" fmla="*/ 194310 w 742950"/>
                <a:gd name="connsiteY30" fmla="*/ 0 h 485775"/>
                <a:gd name="connsiteX31" fmla="*/ 0 w 742950"/>
                <a:gd name="connsiteY31" fmla="*/ 259080 h 485775"/>
                <a:gd name="connsiteX32" fmla="*/ 0 w 742950"/>
                <a:gd name="connsiteY32" fmla="*/ 429578 h 485775"/>
                <a:gd name="connsiteX33" fmla="*/ 58103 w 742950"/>
                <a:gd name="connsiteY33" fmla="*/ 487680 h 485775"/>
                <a:gd name="connsiteX34" fmla="*/ 693420 w 742950"/>
                <a:gd name="connsiteY34" fmla="*/ 487680 h 485775"/>
                <a:gd name="connsiteX35" fmla="*/ 751523 w 742950"/>
                <a:gd name="connsiteY35" fmla="*/ 429578 h 485775"/>
                <a:gd name="connsiteX36" fmla="*/ 751523 w 742950"/>
                <a:gd name="connsiteY36" fmla="*/ 259080 h 485775"/>
                <a:gd name="connsiteX37" fmla="*/ 556260 w 742950"/>
                <a:gd name="connsiteY37" fmla="*/ 0 h 485775"/>
                <a:gd name="connsiteX38" fmla="*/ 549593 w 742950"/>
                <a:gd name="connsiteY38" fmla="*/ 366713 h 485775"/>
                <a:gd name="connsiteX39" fmla="*/ 541020 w 742950"/>
                <a:gd name="connsiteY39" fmla="*/ 375285 h 485775"/>
                <a:gd name="connsiteX40" fmla="*/ 502920 w 742950"/>
                <a:gd name="connsiteY40" fmla="*/ 375285 h 485775"/>
                <a:gd name="connsiteX41" fmla="*/ 502920 w 742950"/>
                <a:gd name="connsiteY41" fmla="*/ 414338 h 485775"/>
                <a:gd name="connsiteX42" fmla="*/ 494348 w 742950"/>
                <a:gd name="connsiteY42" fmla="*/ 422910 h 485775"/>
                <a:gd name="connsiteX43" fmla="*/ 461010 w 742950"/>
                <a:gd name="connsiteY43" fmla="*/ 422910 h 485775"/>
                <a:gd name="connsiteX44" fmla="*/ 452437 w 742950"/>
                <a:gd name="connsiteY44" fmla="*/ 414338 h 485775"/>
                <a:gd name="connsiteX45" fmla="*/ 452437 w 742950"/>
                <a:gd name="connsiteY45" fmla="*/ 375285 h 485775"/>
                <a:gd name="connsiteX46" fmla="*/ 414337 w 742950"/>
                <a:gd name="connsiteY46" fmla="*/ 375285 h 485775"/>
                <a:gd name="connsiteX47" fmla="*/ 405765 w 742950"/>
                <a:gd name="connsiteY47" fmla="*/ 366713 h 485775"/>
                <a:gd name="connsiteX48" fmla="*/ 405765 w 742950"/>
                <a:gd name="connsiteY48" fmla="*/ 332422 h 485775"/>
                <a:gd name="connsiteX49" fmla="*/ 414337 w 742950"/>
                <a:gd name="connsiteY49" fmla="*/ 323850 h 485775"/>
                <a:gd name="connsiteX50" fmla="*/ 452437 w 742950"/>
                <a:gd name="connsiteY50" fmla="*/ 323850 h 485775"/>
                <a:gd name="connsiteX51" fmla="*/ 452437 w 742950"/>
                <a:gd name="connsiteY51" fmla="*/ 284797 h 485775"/>
                <a:gd name="connsiteX52" fmla="*/ 461010 w 742950"/>
                <a:gd name="connsiteY52" fmla="*/ 276225 h 485775"/>
                <a:gd name="connsiteX53" fmla="*/ 494348 w 742950"/>
                <a:gd name="connsiteY53" fmla="*/ 276225 h 485775"/>
                <a:gd name="connsiteX54" fmla="*/ 502920 w 742950"/>
                <a:gd name="connsiteY54" fmla="*/ 284797 h 485775"/>
                <a:gd name="connsiteX55" fmla="*/ 502920 w 742950"/>
                <a:gd name="connsiteY55" fmla="*/ 323850 h 485775"/>
                <a:gd name="connsiteX56" fmla="*/ 541020 w 742950"/>
                <a:gd name="connsiteY56" fmla="*/ 323850 h 485775"/>
                <a:gd name="connsiteX57" fmla="*/ 549593 w 742950"/>
                <a:gd name="connsiteY57" fmla="*/ 332422 h 485775"/>
                <a:gd name="connsiteX58" fmla="*/ 549593 w 742950"/>
                <a:gd name="connsiteY58" fmla="*/ 366713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42950" h="485775">
                  <a:moveTo>
                    <a:pt x="556260" y="0"/>
                  </a:moveTo>
                  <a:cubicBezTo>
                    <a:pt x="548640" y="7620"/>
                    <a:pt x="540068" y="13335"/>
                    <a:pt x="531495" y="19050"/>
                  </a:cubicBezTo>
                  <a:cubicBezTo>
                    <a:pt x="550545" y="39053"/>
                    <a:pt x="575310" y="73343"/>
                    <a:pt x="581025" y="112395"/>
                  </a:cubicBezTo>
                  <a:cubicBezTo>
                    <a:pt x="606743" y="118110"/>
                    <a:pt x="625793" y="141923"/>
                    <a:pt x="625793" y="168593"/>
                  </a:cubicBezTo>
                  <a:cubicBezTo>
                    <a:pt x="625793" y="200978"/>
                    <a:pt x="600075" y="226695"/>
                    <a:pt x="567690" y="226695"/>
                  </a:cubicBezTo>
                  <a:cubicBezTo>
                    <a:pt x="535305" y="226695"/>
                    <a:pt x="509587" y="200978"/>
                    <a:pt x="509587" y="168593"/>
                  </a:cubicBezTo>
                  <a:cubicBezTo>
                    <a:pt x="509587" y="142875"/>
                    <a:pt x="527685" y="120015"/>
                    <a:pt x="551498" y="113348"/>
                  </a:cubicBezTo>
                  <a:cubicBezTo>
                    <a:pt x="545783" y="80963"/>
                    <a:pt x="521970" y="51435"/>
                    <a:pt x="505778" y="35243"/>
                  </a:cubicBezTo>
                  <a:cubicBezTo>
                    <a:pt x="466725" y="56198"/>
                    <a:pt x="422910" y="67628"/>
                    <a:pt x="376237" y="67628"/>
                  </a:cubicBezTo>
                  <a:cubicBezTo>
                    <a:pt x="331470" y="67628"/>
                    <a:pt x="288608" y="56198"/>
                    <a:pt x="250508" y="37148"/>
                  </a:cubicBezTo>
                  <a:cubicBezTo>
                    <a:pt x="234315" y="61913"/>
                    <a:pt x="208598" y="110490"/>
                    <a:pt x="204787" y="168593"/>
                  </a:cubicBezTo>
                  <a:cubicBezTo>
                    <a:pt x="253365" y="176213"/>
                    <a:pt x="290512" y="218122"/>
                    <a:pt x="290512" y="269558"/>
                  </a:cubicBezTo>
                  <a:lnTo>
                    <a:pt x="290512" y="337185"/>
                  </a:lnTo>
                  <a:cubicBezTo>
                    <a:pt x="290512" y="345758"/>
                    <a:pt x="283845" y="352425"/>
                    <a:pt x="275273" y="352425"/>
                  </a:cubicBezTo>
                  <a:lnTo>
                    <a:pt x="228600" y="352425"/>
                  </a:lnTo>
                  <a:cubicBezTo>
                    <a:pt x="220028" y="352425"/>
                    <a:pt x="213360" y="345758"/>
                    <a:pt x="213360" y="337185"/>
                  </a:cubicBezTo>
                  <a:cubicBezTo>
                    <a:pt x="213360" y="328613"/>
                    <a:pt x="220028" y="321945"/>
                    <a:pt x="228600" y="321945"/>
                  </a:cubicBezTo>
                  <a:lnTo>
                    <a:pt x="260985" y="321945"/>
                  </a:lnTo>
                  <a:lnTo>
                    <a:pt x="260985" y="268605"/>
                  </a:lnTo>
                  <a:cubicBezTo>
                    <a:pt x="260985" y="228600"/>
                    <a:pt x="228600" y="196215"/>
                    <a:pt x="188595" y="196215"/>
                  </a:cubicBezTo>
                  <a:cubicBezTo>
                    <a:pt x="148590" y="196215"/>
                    <a:pt x="116205" y="228600"/>
                    <a:pt x="116205" y="268605"/>
                  </a:cubicBezTo>
                  <a:lnTo>
                    <a:pt x="116205" y="321945"/>
                  </a:lnTo>
                  <a:lnTo>
                    <a:pt x="148590" y="321945"/>
                  </a:lnTo>
                  <a:cubicBezTo>
                    <a:pt x="157163" y="321945"/>
                    <a:pt x="163830" y="328613"/>
                    <a:pt x="163830" y="337185"/>
                  </a:cubicBezTo>
                  <a:cubicBezTo>
                    <a:pt x="163830" y="345758"/>
                    <a:pt x="157163" y="352425"/>
                    <a:pt x="148590" y="352425"/>
                  </a:cubicBezTo>
                  <a:lnTo>
                    <a:pt x="100965" y="352425"/>
                  </a:lnTo>
                  <a:cubicBezTo>
                    <a:pt x="92392" y="352425"/>
                    <a:pt x="85725" y="345758"/>
                    <a:pt x="85725" y="337185"/>
                  </a:cubicBezTo>
                  <a:lnTo>
                    <a:pt x="85725" y="269558"/>
                  </a:lnTo>
                  <a:cubicBezTo>
                    <a:pt x="85725" y="218122"/>
                    <a:pt x="123825" y="175260"/>
                    <a:pt x="174308" y="168593"/>
                  </a:cubicBezTo>
                  <a:cubicBezTo>
                    <a:pt x="178117" y="102870"/>
                    <a:pt x="205740" y="50482"/>
                    <a:pt x="223837" y="21907"/>
                  </a:cubicBezTo>
                  <a:cubicBezTo>
                    <a:pt x="213360" y="15240"/>
                    <a:pt x="203835" y="8573"/>
                    <a:pt x="194310" y="0"/>
                  </a:cubicBezTo>
                  <a:cubicBezTo>
                    <a:pt x="81915" y="33338"/>
                    <a:pt x="0" y="137160"/>
                    <a:pt x="0" y="259080"/>
                  </a:cubicBezTo>
                  <a:lnTo>
                    <a:pt x="0" y="429578"/>
                  </a:lnTo>
                  <a:cubicBezTo>
                    <a:pt x="0" y="461963"/>
                    <a:pt x="25717" y="487680"/>
                    <a:pt x="58103" y="487680"/>
                  </a:cubicBezTo>
                  <a:lnTo>
                    <a:pt x="693420" y="487680"/>
                  </a:lnTo>
                  <a:cubicBezTo>
                    <a:pt x="725805" y="487680"/>
                    <a:pt x="751523" y="461963"/>
                    <a:pt x="751523" y="429578"/>
                  </a:cubicBezTo>
                  <a:lnTo>
                    <a:pt x="751523" y="259080"/>
                  </a:lnTo>
                  <a:cubicBezTo>
                    <a:pt x="750570" y="136208"/>
                    <a:pt x="668655" y="32385"/>
                    <a:pt x="556260" y="0"/>
                  </a:cubicBezTo>
                  <a:close/>
                  <a:moveTo>
                    <a:pt x="549593" y="366713"/>
                  </a:moveTo>
                  <a:cubicBezTo>
                    <a:pt x="549593" y="371475"/>
                    <a:pt x="545783" y="375285"/>
                    <a:pt x="541020" y="375285"/>
                  </a:cubicBezTo>
                  <a:lnTo>
                    <a:pt x="502920" y="375285"/>
                  </a:lnTo>
                  <a:lnTo>
                    <a:pt x="502920" y="414338"/>
                  </a:lnTo>
                  <a:cubicBezTo>
                    <a:pt x="502920" y="419100"/>
                    <a:pt x="499110" y="422910"/>
                    <a:pt x="494348" y="422910"/>
                  </a:cubicBezTo>
                  <a:lnTo>
                    <a:pt x="461010" y="422910"/>
                  </a:lnTo>
                  <a:cubicBezTo>
                    <a:pt x="456248" y="422910"/>
                    <a:pt x="452437" y="419100"/>
                    <a:pt x="452437" y="414338"/>
                  </a:cubicBezTo>
                  <a:lnTo>
                    <a:pt x="452437" y="375285"/>
                  </a:lnTo>
                  <a:lnTo>
                    <a:pt x="414337" y="375285"/>
                  </a:lnTo>
                  <a:cubicBezTo>
                    <a:pt x="409575" y="375285"/>
                    <a:pt x="405765" y="371475"/>
                    <a:pt x="405765" y="366713"/>
                  </a:cubicBezTo>
                  <a:lnTo>
                    <a:pt x="405765" y="332422"/>
                  </a:lnTo>
                  <a:cubicBezTo>
                    <a:pt x="405765" y="327660"/>
                    <a:pt x="409575" y="323850"/>
                    <a:pt x="414337" y="323850"/>
                  </a:cubicBezTo>
                  <a:lnTo>
                    <a:pt x="452437" y="323850"/>
                  </a:lnTo>
                  <a:lnTo>
                    <a:pt x="452437" y="284797"/>
                  </a:lnTo>
                  <a:cubicBezTo>
                    <a:pt x="452437" y="280035"/>
                    <a:pt x="456248" y="276225"/>
                    <a:pt x="461010" y="276225"/>
                  </a:cubicBezTo>
                  <a:lnTo>
                    <a:pt x="494348" y="276225"/>
                  </a:lnTo>
                  <a:cubicBezTo>
                    <a:pt x="499110" y="276225"/>
                    <a:pt x="502920" y="280035"/>
                    <a:pt x="502920" y="284797"/>
                  </a:cubicBezTo>
                  <a:lnTo>
                    <a:pt x="502920" y="323850"/>
                  </a:lnTo>
                  <a:lnTo>
                    <a:pt x="541020" y="323850"/>
                  </a:lnTo>
                  <a:cubicBezTo>
                    <a:pt x="545783" y="323850"/>
                    <a:pt x="549593" y="327660"/>
                    <a:pt x="549593" y="332422"/>
                  </a:cubicBezTo>
                  <a:lnTo>
                    <a:pt x="549593" y="366713"/>
                  </a:lnTo>
                  <a:close/>
                </a:path>
              </a:pathLst>
            </a:custGeom>
            <a:solidFill>
              <a:schemeClr val="bg1"/>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39EAB1B9-6D19-49E6-B4AE-5D32BC38E444}"/>
                </a:ext>
              </a:extLst>
            </p:cNvPr>
            <p:cNvSpPr/>
            <p:nvPr/>
          </p:nvSpPr>
          <p:spPr>
            <a:xfrm>
              <a:off x="7473431" y="5151072"/>
              <a:ext cx="419101" cy="419100"/>
            </a:xfrm>
            <a:custGeom>
              <a:avLst/>
              <a:gdLst>
                <a:gd name="connsiteX0" fmla="*/ 421005 w 419100"/>
                <a:gd name="connsiteY0" fmla="*/ 210503 h 419100"/>
                <a:gd name="connsiteX1" fmla="*/ 210503 w 419100"/>
                <a:gd name="connsiteY1" fmla="*/ 421005 h 419100"/>
                <a:gd name="connsiteX2" fmla="*/ 0 w 419100"/>
                <a:gd name="connsiteY2" fmla="*/ 210503 h 419100"/>
                <a:gd name="connsiteX3" fmla="*/ 210503 w 419100"/>
                <a:gd name="connsiteY3" fmla="*/ 0 h 419100"/>
                <a:gd name="connsiteX4" fmla="*/ 421005 w 419100"/>
                <a:gd name="connsiteY4" fmla="*/ 210503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21005" y="210503"/>
                  </a:moveTo>
                  <a:cubicBezTo>
                    <a:pt x="421005" y="326760"/>
                    <a:pt x="326760" y="421005"/>
                    <a:pt x="210503" y="421005"/>
                  </a:cubicBezTo>
                  <a:cubicBezTo>
                    <a:pt x="94245" y="421005"/>
                    <a:pt x="0" y="326760"/>
                    <a:pt x="0" y="210503"/>
                  </a:cubicBezTo>
                  <a:cubicBezTo>
                    <a:pt x="0" y="94245"/>
                    <a:pt x="94245" y="0"/>
                    <a:pt x="210503" y="0"/>
                  </a:cubicBezTo>
                  <a:cubicBezTo>
                    <a:pt x="326760" y="0"/>
                    <a:pt x="421005" y="94245"/>
                    <a:pt x="421005" y="210503"/>
                  </a:cubicBezTo>
                  <a:close/>
                </a:path>
              </a:pathLst>
            </a:custGeom>
            <a:solidFill>
              <a:schemeClr val="bg1"/>
            </a:solidFill>
            <a:ln w="9525" cap="flat">
              <a:noFill/>
              <a:prstDash val="solid"/>
              <a:miter/>
            </a:ln>
          </p:spPr>
          <p:txBody>
            <a:bodyPr rtlCol="0" anchor="ctr"/>
            <a:lstStyle/>
            <a:p>
              <a:endParaRPr lang="en-US" dirty="0"/>
            </a:p>
          </p:txBody>
        </p:sp>
      </p:grpSp>
      <p:cxnSp>
        <p:nvCxnSpPr>
          <p:cNvPr id="68" name="Straight Connector 67">
            <a:extLst>
              <a:ext uri="{FF2B5EF4-FFF2-40B4-BE49-F238E27FC236}">
                <a16:creationId xmlns:a16="http://schemas.microsoft.com/office/drawing/2014/main" id="{19527B99-C015-4364-A9D0-E9EF5F8CC859}"/>
              </a:ext>
              <a:ext uri="{C183D7F6-B498-43B3-948B-1728B52AA6E4}">
                <adec:decorative xmlns="" xmlns:adec="http://schemas.microsoft.com/office/drawing/2017/decorative" val="1"/>
              </a:ext>
            </a:extLst>
          </p:cNvPr>
          <p:cNvCxnSpPr>
            <a:cxnSpLocks/>
          </p:cNvCxnSpPr>
          <p:nvPr/>
        </p:nvCxnSpPr>
        <p:spPr>
          <a:xfrm>
            <a:off x="8019527" y="3925218"/>
            <a:ext cx="91" cy="1796380"/>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72" name="Freeform: Shape 53">
            <a:extLst>
              <a:ext uri="{FF2B5EF4-FFF2-40B4-BE49-F238E27FC236}">
                <a16:creationId xmlns:a16="http://schemas.microsoft.com/office/drawing/2014/main" id="{48ADB8A8-8157-4E9C-BA76-1F538C33554B}"/>
              </a:ext>
            </a:extLst>
          </p:cNvPr>
          <p:cNvSpPr/>
          <p:nvPr/>
        </p:nvSpPr>
        <p:spPr>
          <a:xfrm>
            <a:off x="8319874" y="4315176"/>
            <a:ext cx="23556" cy="23555"/>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endParaRPr lang="en-US" dirty="0"/>
          </a:p>
        </p:txBody>
      </p:sp>
      <p:pic>
        <p:nvPicPr>
          <p:cNvPr id="1026" name="Picture 2" descr="https://www.pinclipart.com/picdir/middle/176-1761051_clipart-black-and-white-collection-of-free-confixed.pn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980252" y="1996234"/>
            <a:ext cx="232230" cy="333828"/>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10">
            <a:extLst>
              <a:ext uri="{FF2B5EF4-FFF2-40B4-BE49-F238E27FC236}">
                <a16:creationId xmlns:a16="http://schemas.microsoft.com/office/drawing/2014/main" id="{D39B9111-D7E0-4C6E-8B6D-2598C446AF61}"/>
              </a:ext>
            </a:extLst>
          </p:cNvPr>
          <p:cNvSpPr>
            <a:spLocks noGrp="1"/>
          </p:cNvSpPr>
          <p:nvPr>
            <p:ph type="body" sz="quarter" idx="19"/>
          </p:nvPr>
        </p:nvSpPr>
        <p:spPr>
          <a:xfrm>
            <a:off x="8767179" y="4637569"/>
            <a:ext cx="2812282" cy="1242556"/>
          </a:xfrm>
        </p:spPr>
        <p:txBody>
          <a:bodyPr>
            <a:noAutofit/>
          </a:bodyPr>
          <a:lstStyle/>
          <a:p>
            <a:r>
              <a:rPr lang="en-US" sz="1400" dirty="0" smtClean="0"/>
              <a:t>A comparison to anchor the emotive scales was made with news articles in the BBC, Daily Mail and Hello Magazine, it was found PILs contain more words related to positive emotions than this media and less emotive variance.</a:t>
            </a:r>
            <a:endParaRPr lang="en-US" sz="1400" noProof="1"/>
          </a:p>
        </p:txBody>
      </p:sp>
      <p:sp>
        <p:nvSpPr>
          <p:cNvPr id="48" name="Text Placeholder 11">
            <a:extLst>
              <a:ext uri="{FF2B5EF4-FFF2-40B4-BE49-F238E27FC236}">
                <a16:creationId xmlns:a16="http://schemas.microsoft.com/office/drawing/2014/main" id="{2C6192BD-E170-4A74-8019-C8202728C49D}"/>
              </a:ext>
            </a:extLst>
          </p:cNvPr>
          <p:cNvSpPr>
            <a:spLocks noGrp="1"/>
          </p:cNvSpPr>
          <p:nvPr>
            <p:ph type="body" sz="quarter" idx="20"/>
          </p:nvPr>
        </p:nvSpPr>
        <p:spPr>
          <a:xfrm>
            <a:off x="8767179" y="3925218"/>
            <a:ext cx="2812282" cy="705936"/>
          </a:xfrm>
        </p:spPr>
        <p:txBody>
          <a:bodyPr>
            <a:noAutofit/>
          </a:bodyPr>
          <a:lstStyle/>
          <a:p>
            <a:r>
              <a:rPr lang="en-US" dirty="0" smtClean="0"/>
              <a:t>Emotion in PILs</a:t>
            </a:r>
            <a:endParaRPr lang="en-US" dirty="0"/>
          </a:p>
        </p:txBody>
      </p:sp>
      <p:sp>
        <p:nvSpPr>
          <p:cNvPr id="49" name="Rectangle 48">
            <a:extLst>
              <a:ext uri="{FF2B5EF4-FFF2-40B4-BE49-F238E27FC236}">
                <a16:creationId xmlns:a16="http://schemas.microsoft.com/office/drawing/2014/main" id="{78CCE096-0925-41C0-AF48-23E7DBC19872}"/>
              </a:ext>
              <a:ext uri="{C183D7F6-B498-43B3-948B-1728B52AA6E4}">
                <adec:decorative xmlns="" xmlns:adec="http://schemas.microsoft.com/office/drawing/2017/decorative" val="1"/>
              </a:ext>
            </a:extLst>
          </p:cNvPr>
          <p:cNvSpPr>
            <a:spLocks/>
          </p:cNvSpPr>
          <p:nvPr/>
        </p:nvSpPr>
        <p:spPr>
          <a:xfrm>
            <a:off x="8194785" y="3960036"/>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descr="Icon Plaster">
            <a:extLst>
              <a:ext uri="{FF2B5EF4-FFF2-40B4-BE49-F238E27FC236}">
                <a16:creationId xmlns:a16="http://schemas.microsoft.com/office/drawing/2014/main" id="{DB470874-CC94-462D-9F62-0D114CE75994}"/>
              </a:ext>
            </a:extLst>
          </p:cNvPr>
          <p:cNvGrpSpPr>
            <a:grpSpLocks noChangeAspect="1"/>
          </p:cNvGrpSpPr>
          <p:nvPr/>
        </p:nvGrpSpPr>
        <p:grpSpPr>
          <a:xfrm>
            <a:off x="978330" y="4144673"/>
            <a:ext cx="266395" cy="267026"/>
            <a:chOff x="4543214" y="4114712"/>
            <a:chExt cx="301914" cy="302629"/>
          </a:xfrm>
        </p:grpSpPr>
        <p:sp>
          <p:nvSpPr>
            <p:cNvPr id="52" name="Freeform: Shape 45">
              <a:extLst>
                <a:ext uri="{FF2B5EF4-FFF2-40B4-BE49-F238E27FC236}">
                  <a16:creationId xmlns:a16="http://schemas.microsoft.com/office/drawing/2014/main" id="{E5D7B243-4C7E-41A0-8DC9-7064981F3372}"/>
                </a:ext>
              </a:extLst>
            </p:cNvPr>
            <p:cNvSpPr/>
            <p:nvPr/>
          </p:nvSpPr>
          <p:spPr>
            <a:xfrm>
              <a:off x="4543292" y="4282753"/>
              <a:ext cx="134588" cy="134588"/>
            </a:xfrm>
            <a:custGeom>
              <a:avLst/>
              <a:gdLst>
                <a:gd name="connsiteX0" fmla="*/ 359379 w 352425"/>
                <a:gd name="connsiteY0" fmla="*/ 240430 h 352425"/>
                <a:gd name="connsiteX1" fmla="*/ 281731 w 352425"/>
                <a:gd name="connsiteY1" fmla="*/ 318078 h 352425"/>
                <a:gd name="connsiteX2" fmla="*/ 84278 w 352425"/>
                <a:gd name="connsiteY2" fmla="*/ 322707 h 352425"/>
                <a:gd name="connsiteX3" fmla="*/ 32176 w 352425"/>
                <a:gd name="connsiteY3" fmla="*/ 268519 h 352425"/>
                <a:gd name="connsiteX4" fmla="*/ 41892 w 352425"/>
                <a:gd name="connsiteY4" fmla="*/ 77076 h 352425"/>
                <a:gd name="connsiteX5" fmla="*/ 118968 w 352425"/>
                <a:gd name="connsiteY5" fmla="*/ 0 h 352425"/>
                <a:gd name="connsiteX6" fmla="*/ 359379 w 352425"/>
                <a:gd name="connsiteY6" fmla="*/ 24043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352425">
                  <a:moveTo>
                    <a:pt x="359379" y="240430"/>
                  </a:moveTo>
                  <a:lnTo>
                    <a:pt x="281731" y="318078"/>
                  </a:lnTo>
                  <a:cubicBezTo>
                    <a:pt x="228020" y="371818"/>
                    <a:pt x="141266" y="373932"/>
                    <a:pt x="84278" y="322707"/>
                  </a:cubicBezTo>
                  <a:cubicBezTo>
                    <a:pt x="66247" y="306495"/>
                    <a:pt x="48731" y="288255"/>
                    <a:pt x="32176" y="268519"/>
                  </a:cubicBezTo>
                  <a:cubicBezTo>
                    <a:pt x="-14230" y="212989"/>
                    <a:pt x="-9962" y="128911"/>
                    <a:pt x="41892" y="77076"/>
                  </a:cubicBezTo>
                  <a:lnTo>
                    <a:pt x="118968" y="0"/>
                  </a:lnTo>
                  <a:lnTo>
                    <a:pt x="359379" y="240430"/>
                  </a:lnTo>
                  <a:close/>
                </a:path>
              </a:pathLst>
            </a:custGeom>
            <a:solidFill>
              <a:schemeClr val="bg1"/>
            </a:solidFill>
            <a:ln w="9525" cap="flat">
              <a:noFill/>
              <a:prstDash val="solid"/>
              <a:miter/>
            </a:ln>
          </p:spPr>
          <p:txBody>
            <a:bodyPr rtlCol="0" anchor="ctr"/>
            <a:lstStyle/>
            <a:p>
              <a:endParaRPr lang="en-US" dirty="0"/>
            </a:p>
          </p:txBody>
        </p:sp>
        <p:sp>
          <p:nvSpPr>
            <p:cNvPr id="60" name="Freeform: Shape 46">
              <a:extLst>
                <a:ext uri="{FF2B5EF4-FFF2-40B4-BE49-F238E27FC236}">
                  <a16:creationId xmlns:a16="http://schemas.microsoft.com/office/drawing/2014/main" id="{CAD058DD-18E5-442F-856B-1D7CF5154784}"/>
                </a:ext>
              </a:extLst>
            </p:cNvPr>
            <p:cNvSpPr/>
            <p:nvPr/>
          </p:nvSpPr>
          <p:spPr>
            <a:xfrm>
              <a:off x="4543214" y="4114712"/>
              <a:ext cx="301914" cy="301913"/>
            </a:xfrm>
            <a:custGeom>
              <a:avLst/>
              <a:gdLst>
                <a:gd name="connsiteX0" fmla="*/ 640426 w 790575"/>
                <a:gd name="connsiteY0" fmla="*/ 399610 h 790575"/>
                <a:gd name="connsiteX1" fmla="*/ 758269 w 790575"/>
                <a:gd name="connsiteY1" fmla="*/ 281766 h 790575"/>
                <a:gd name="connsiteX2" fmla="*/ 762927 w 790575"/>
                <a:gd name="connsiteY2" fmla="*/ 84313 h 790575"/>
                <a:gd name="connsiteX3" fmla="*/ 708682 w 790575"/>
                <a:gd name="connsiteY3" fmla="*/ 32202 h 790575"/>
                <a:gd name="connsiteX4" fmla="*/ 517249 w 790575"/>
                <a:gd name="connsiteY4" fmla="*/ 41917 h 790575"/>
                <a:gd name="connsiteX5" fmla="*/ 399996 w 790575"/>
                <a:gd name="connsiteY5" fmla="*/ 159170 h 790575"/>
                <a:gd name="connsiteX6" fmla="*/ 282734 w 790575"/>
                <a:gd name="connsiteY6" fmla="*/ 41908 h 790575"/>
                <a:gd name="connsiteX7" fmla="*/ 91300 w 790575"/>
                <a:gd name="connsiteY7" fmla="*/ 32183 h 790575"/>
                <a:gd name="connsiteX8" fmla="*/ 37055 w 790575"/>
                <a:gd name="connsiteY8" fmla="*/ 84313 h 790575"/>
                <a:gd name="connsiteX9" fmla="*/ 41713 w 790575"/>
                <a:gd name="connsiteY9" fmla="*/ 281766 h 790575"/>
                <a:gd name="connsiteX10" fmla="*/ 518058 w 790575"/>
                <a:gd name="connsiteY10" fmla="*/ 758093 h 790575"/>
                <a:gd name="connsiteX11" fmla="*/ 715512 w 790575"/>
                <a:gd name="connsiteY11" fmla="*/ 762722 h 790575"/>
                <a:gd name="connsiteX12" fmla="*/ 767642 w 790575"/>
                <a:gd name="connsiteY12" fmla="*/ 708515 h 790575"/>
                <a:gd name="connsiteX13" fmla="*/ 757907 w 790575"/>
                <a:gd name="connsiteY13" fmla="*/ 517081 h 790575"/>
                <a:gd name="connsiteX14" fmla="*/ 640426 w 790575"/>
                <a:gd name="connsiteY14" fmla="*/ 399610 h 790575"/>
                <a:gd name="connsiteX15" fmla="*/ 485721 w 790575"/>
                <a:gd name="connsiteY15" fmla="*/ 356957 h 790575"/>
                <a:gd name="connsiteX16" fmla="*/ 442859 w 790575"/>
                <a:gd name="connsiteY16" fmla="*/ 399819 h 790575"/>
                <a:gd name="connsiteX17" fmla="*/ 399996 w 790575"/>
                <a:gd name="connsiteY17" fmla="*/ 356957 h 790575"/>
                <a:gd name="connsiteX18" fmla="*/ 442859 w 790575"/>
                <a:gd name="connsiteY18" fmla="*/ 314094 h 790575"/>
                <a:gd name="connsiteX19" fmla="*/ 485721 w 790575"/>
                <a:gd name="connsiteY19" fmla="*/ 356957 h 790575"/>
                <a:gd name="connsiteX20" fmla="*/ 357134 w 790575"/>
                <a:gd name="connsiteY20" fmla="*/ 228369 h 790575"/>
                <a:gd name="connsiteX21" fmla="*/ 399996 w 790575"/>
                <a:gd name="connsiteY21" fmla="*/ 271232 h 790575"/>
                <a:gd name="connsiteX22" fmla="*/ 357134 w 790575"/>
                <a:gd name="connsiteY22" fmla="*/ 314094 h 790575"/>
                <a:gd name="connsiteX23" fmla="*/ 314271 w 790575"/>
                <a:gd name="connsiteY23" fmla="*/ 271232 h 790575"/>
                <a:gd name="connsiteX24" fmla="*/ 357134 w 790575"/>
                <a:gd name="connsiteY24" fmla="*/ 228369 h 790575"/>
                <a:gd name="connsiteX25" fmla="*/ 271409 w 790575"/>
                <a:gd name="connsiteY25" fmla="*/ 399819 h 790575"/>
                <a:gd name="connsiteX26" fmla="*/ 228546 w 790575"/>
                <a:gd name="connsiteY26" fmla="*/ 356957 h 790575"/>
                <a:gd name="connsiteX27" fmla="*/ 271409 w 790575"/>
                <a:gd name="connsiteY27" fmla="*/ 314094 h 790575"/>
                <a:gd name="connsiteX28" fmla="*/ 314271 w 790575"/>
                <a:gd name="connsiteY28" fmla="*/ 356957 h 790575"/>
                <a:gd name="connsiteX29" fmla="*/ 271409 w 790575"/>
                <a:gd name="connsiteY29" fmla="*/ 399819 h 790575"/>
                <a:gd name="connsiteX30" fmla="*/ 357134 w 790575"/>
                <a:gd name="connsiteY30" fmla="*/ 485544 h 790575"/>
                <a:gd name="connsiteX31" fmla="*/ 314271 w 790575"/>
                <a:gd name="connsiteY31" fmla="*/ 442682 h 790575"/>
                <a:gd name="connsiteX32" fmla="*/ 357134 w 790575"/>
                <a:gd name="connsiteY32" fmla="*/ 399819 h 790575"/>
                <a:gd name="connsiteX33" fmla="*/ 399996 w 790575"/>
                <a:gd name="connsiteY33" fmla="*/ 442682 h 790575"/>
                <a:gd name="connsiteX34" fmla="*/ 357134 w 790575"/>
                <a:gd name="connsiteY34" fmla="*/ 485544 h 790575"/>
                <a:gd name="connsiteX35" fmla="*/ 442859 w 790575"/>
                <a:gd name="connsiteY35" fmla="*/ 571269 h 790575"/>
                <a:gd name="connsiteX36" fmla="*/ 399996 w 790575"/>
                <a:gd name="connsiteY36" fmla="*/ 528407 h 790575"/>
                <a:gd name="connsiteX37" fmla="*/ 442859 w 790575"/>
                <a:gd name="connsiteY37" fmla="*/ 485544 h 790575"/>
                <a:gd name="connsiteX38" fmla="*/ 485721 w 790575"/>
                <a:gd name="connsiteY38" fmla="*/ 528407 h 790575"/>
                <a:gd name="connsiteX39" fmla="*/ 442859 w 790575"/>
                <a:gd name="connsiteY39" fmla="*/ 571269 h 790575"/>
                <a:gd name="connsiteX40" fmla="*/ 528584 w 790575"/>
                <a:gd name="connsiteY40" fmla="*/ 485544 h 790575"/>
                <a:gd name="connsiteX41" fmla="*/ 485721 w 790575"/>
                <a:gd name="connsiteY41" fmla="*/ 442682 h 790575"/>
                <a:gd name="connsiteX42" fmla="*/ 528584 w 790575"/>
                <a:gd name="connsiteY42" fmla="*/ 399819 h 790575"/>
                <a:gd name="connsiteX43" fmla="*/ 571446 w 790575"/>
                <a:gd name="connsiteY43" fmla="*/ 442682 h 790575"/>
                <a:gd name="connsiteX44" fmla="*/ 528584 w 790575"/>
                <a:gd name="connsiteY44" fmla="*/ 4855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0575" h="790575">
                  <a:moveTo>
                    <a:pt x="640426" y="399610"/>
                  </a:moveTo>
                  <a:lnTo>
                    <a:pt x="758269" y="281766"/>
                  </a:lnTo>
                  <a:cubicBezTo>
                    <a:pt x="812048" y="227979"/>
                    <a:pt x="814076" y="141254"/>
                    <a:pt x="762927" y="84313"/>
                  </a:cubicBezTo>
                  <a:cubicBezTo>
                    <a:pt x="746630" y="66206"/>
                    <a:pt x="728380" y="48661"/>
                    <a:pt x="708682" y="32202"/>
                  </a:cubicBezTo>
                  <a:cubicBezTo>
                    <a:pt x="653152" y="-14223"/>
                    <a:pt x="569103" y="-9918"/>
                    <a:pt x="517249" y="41917"/>
                  </a:cubicBezTo>
                  <a:lnTo>
                    <a:pt x="399996" y="159170"/>
                  </a:lnTo>
                  <a:lnTo>
                    <a:pt x="282734" y="41908"/>
                  </a:lnTo>
                  <a:cubicBezTo>
                    <a:pt x="230861" y="-9956"/>
                    <a:pt x="146802" y="-14242"/>
                    <a:pt x="91300" y="32183"/>
                  </a:cubicBezTo>
                  <a:cubicBezTo>
                    <a:pt x="71603" y="48661"/>
                    <a:pt x="53353" y="66197"/>
                    <a:pt x="37055" y="84313"/>
                  </a:cubicBezTo>
                  <a:cubicBezTo>
                    <a:pt x="-14094" y="141254"/>
                    <a:pt x="-12056" y="227979"/>
                    <a:pt x="41713" y="281766"/>
                  </a:cubicBezTo>
                  <a:lnTo>
                    <a:pt x="518058" y="758093"/>
                  </a:lnTo>
                  <a:cubicBezTo>
                    <a:pt x="571884" y="811947"/>
                    <a:pt x="658638" y="813842"/>
                    <a:pt x="715512" y="762722"/>
                  </a:cubicBezTo>
                  <a:cubicBezTo>
                    <a:pt x="733590" y="746463"/>
                    <a:pt x="751116" y="728232"/>
                    <a:pt x="767642" y="708515"/>
                  </a:cubicBezTo>
                  <a:cubicBezTo>
                    <a:pt x="814019" y="652994"/>
                    <a:pt x="809752" y="568917"/>
                    <a:pt x="757907" y="517081"/>
                  </a:cubicBezTo>
                  <a:lnTo>
                    <a:pt x="640426" y="399610"/>
                  </a:lnTo>
                  <a:close/>
                  <a:moveTo>
                    <a:pt x="485721" y="356957"/>
                  </a:moveTo>
                  <a:cubicBezTo>
                    <a:pt x="485721" y="380626"/>
                    <a:pt x="466528" y="399819"/>
                    <a:pt x="442859" y="399819"/>
                  </a:cubicBezTo>
                  <a:cubicBezTo>
                    <a:pt x="419189" y="399819"/>
                    <a:pt x="399996" y="380626"/>
                    <a:pt x="399996" y="356957"/>
                  </a:cubicBezTo>
                  <a:cubicBezTo>
                    <a:pt x="399996" y="333287"/>
                    <a:pt x="419189" y="314094"/>
                    <a:pt x="442859" y="314094"/>
                  </a:cubicBezTo>
                  <a:cubicBezTo>
                    <a:pt x="466528" y="314094"/>
                    <a:pt x="485721" y="333287"/>
                    <a:pt x="485721" y="356957"/>
                  </a:cubicBezTo>
                  <a:close/>
                  <a:moveTo>
                    <a:pt x="357134" y="228369"/>
                  </a:moveTo>
                  <a:cubicBezTo>
                    <a:pt x="380803" y="228369"/>
                    <a:pt x="399996" y="247562"/>
                    <a:pt x="399996" y="271232"/>
                  </a:cubicBezTo>
                  <a:cubicBezTo>
                    <a:pt x="399996" y="294901"/>
                    <a:pt x="380803" y="314094"/>
                    <a:pt x="357134" y="314094"/>
                  </a:cubicBezTo>
                  <a:cubicBezTo>
                    <a:pt x="333464" y="314094"/>
                    <a:pt x="314271" y="294901"/>
                    <a:pt x="314271" y="271232"/>
                  </a:cubicBezTo>
                  <a:cubicBezTo>
                    <a:pt x="314271" y="247562"/>
                    <a:pt x="333464" y="228369"/>
                    <a:pt x="357134" y="228369"/>
                  </a:cubicBezTo>
                  <a:close/>
                  <a:moveTo>
                    <a:pt x="271409" y="399819"/>
                  </a:moveTo>
                  <a:cubicBezTo>
                    <a:pt x="247739" y="399819"/>
                    <a:pt x="228546" y="380626"/>
                    <a:pt x="228546" y="356957"/>
                  </a:cubicBezTo>
                  <a:cubicBezTo>
                    <a:pt x="228546" y="333287"/>
                    <a:pt x="247739" y="314094"/>
                    <a:pt x="271409" y="314094"/>
                  </a:cubicBezTo>
                  <a:cubicBezTo>
                    <a:pt x="295078" y="314094"/>
                    <a:pt x="314271" y="333287"/>
                    <a:pt x="314271" y="356957"/>
                  </a:cubicBezTo>
                  <a:cubicBezTo>
                    <a:pt x="314271" y="380626"/>
                    <a:pt x="295078" y="399819"/>
                    <a:pt x="271409" y="399819"/>
                  </a:cubicBezTo>
                  <a:close/>
                  <a:moveTo>
                    <a:pt x="357134" y="485544"/>
                  </a:moveTo>
                  <a:cubicBezTo>
                    <a:pt x="333464" y="485544"/>
                    <a:pt x="314271" y="466351"/>
                    <a:pt x="314271" y="442682"/>
                  </a:cubicBezTo>
                  <a:cubicBezTo>
                    <a:pt x="314271" y="419012"/>
                    <a:pt x="333464" y="399819"/>
                    <a:pt x="357134" y="399819"/>
                  </a:cubicBezTo>
                  <a:cubicBezTo>
                    <a:pt x="380803" y="399819"/>
                    <a:pt x="399996" y="419012"/>
                    <a:pt x="399996" y="442682"/>
                  </a:cubicBezTo>
                  <a:cubicBezTo>
                    <a:pt x="399996" y="466351"/>
                    <a:pt x="380803" y="485544"/>
                    <a:pt x="357134" y="485544"/>
                  </a:cubicBezTo>
                  <a:close/>
                  <a:moveTo>
                    <a:pt x="442859" y="571269"/>
                  </a:moveTo>
                  <a:cubicBezTo>
                    <a:pt x="419189" y="571269"/>
                    <a:pt x="399996" y="552076"/>
                    <a:pt x="399996" y="528407"/>
                  </a:cubicBezTo>
                  <a:cubicBezTo>
                    <a:pt x="399996" y="504737"/>
                    <a:pt x="419189" y="485544"/>
                    <a:pt x="442859" y="485544"/>
                  </a:cubicBezTo>
                  <a:cubicBezTo>
                    <a:pt x="466528" y="485544"/>
                    <a:pt x="485721" y="504737"/>
                    <a:pt x="485721" y="528407"/>
                  </a:cubicBezTo>
                  <a:cubicBezTo>
                    <a:pt x="485721" y="552076"/>
                    <a:pt x="466528" y="571269"/>
                    <a:pt x="442859" y="571269"/>
                  </a:cubicBezTo>
                  <a:close/>
                  <a:moveTo>
                    <a:pt x="528584" y="485544"/>
                  </a:moveTo>
                  <a:cubicBezTo>
                    <a:pt x="504914" y="485544"/>
                    <a:pt x="485721" y="466351"/>
                    <a:pt x="485721" y="442682"/>
                  </a:cubicBezTo>
                  <a:cubicBezTo>
                    <a:pt x="485721" y="419012"/>
                    <a:pt x="504914" y="399819"/>
                    <a:pt x="528584" y="399819"/>
                  </a:cubicBezTo>
                  <a:cubicBezTo>
                    <a:pt x="552253" y="399819"/>
                    <a:pt x="571446" y="419012"/>
                    <a:pt x="571446" y="442682"/>
                  </a:cubicBezTo>
                  <a:cubicBezTo>
                    <a:pt x="571446" y="466351"/>
                    <a:pt x="552253" y="485544"/>
                    <a:pt x="528584" y="485544"/>
                  </a:cubicBezTo>
                  <a:close/>
                </a:path>
              </a:pathLst>
            </a:custGeom>
            <a:solidFill>
              <a:schemeClr val="bg1"/>
            </a:solidFill>
            <a:ln w="9525" cap="flat">
              <a:noFill/>
              <a:prstDash val="solid"/>
              <a:miter/>
            </a:ln>
          </p:spPr>
          <p:txBody>
            <a:bodyPr rtlCol="0" anchor="ctr"/>
            <a:lstStyle/>
            <a:p>
              <a:endParaRPr lang="en-US" dirty="0"/>
            </a:p>
          </p:txBody>
        </p:sp>
      </p:grpSp>
      <p:grpSp>
        <p:nvGrpSpPr>
          <p:cNvPr id="61" name="Group 60" descr="Icon Plaster">
            <a:extLst>
              <a:ext uri="{FF2B5EF4-FFF2-40B4-BE49-F238E27FC236}">
                <a16:creationId xmlns:a16="http://schemas.microsoft.com/office/drawing/2014/main" id="{DB470874-CC94-462D-9F62-0D114CE75994}"/>
              </a:ext>
            </a:extLst>
          </p:cNvPr>
          <p:cNvGrpSpPr>
            <a:grpSpLocks noChangeAspect="1"/>
          </p:cNvGrpSpPr>
          <p:nvPr/>
        </p:nvGrpSpPr>
        <p:grpSpPr>
          <a:xfrm>
            <a:off x="8117822" y="1991862"/>
            <a:ext cx="266395" cy="267026"/>
            <a:chOff x="4543214" y="4114712"/>
            <a:chExt cx="301914" cy="302629"/>
          </a:xfrm>
        </p:grpSpPr>
        <p:sp>
          <p:nvSpPr>
            <p:cNvPr id="63" name="Freeform: Shape 45">
              <a:extLst>
                <a:ext uri="{FF2B5EF4-FFF2-40B4-BE49-F238E27FC236}">
                  <a16:creationId xmlns:a16="http://schemas.microsoft.com/office/drawing/2014/main" id="{E5D7B243-4C7E-41A0-8DC9-7064981F3372}"/>
                </a:ext>
              </a:extLst>
            </p:cNvPr>
            <p:cNvSpPr/>
            <p:nvPr/>
          </p:nvSpPr>
          <p:spPr>
            <a:xfrm>
              <a:off x="4543292" y="4282753"/>
              <a:ext cx="134588" cy="134588"/>
            </a:xfrm>
            <a:custGeom>
              <a:avLst/>
              <a:gdLst>
                <a:gd name="connsiteX0" fmla="*/ 359379 w 352425"/>
                <a:gd name="connsiteY0" fmla="*/ 240430 h 352425"/>
                <a:gd name="connsiteX1" fmla="*/ 281731 w 352425"/>
                <a:gd name="connsiteY1" fmla="*/ 318078 h 352425"/>
                <a:gd name="connsiteX2" fmla="*/ 84278 w 352425"/>
                <a:gd name="connsiteY2" fmla="*/ 322707 h 352425"/>
                <a:gd name="connsiteX3" fmla="*/ 32176 w 352425"/>
                <a:gd name="connsiteY3" fmla="*/ 268519 h 352425"/>
                <a:gd name="connsiteX4" fmla="*/ 41892 w 352425"/>
                <a:gd name="connsiteY4" fmla="*/ 77076 h 352425"/>
                <a:gd name="connsiteX5" fmla="*/ 118968 w 352425"/>
                <a:gd name="connsiteY5" fmla="*/ 0 h 352425"/>
                <a:gd name="connsiteX6" fmla="*/ 359379 w 352425"/>
                <a:gd name="connsiteY6" fmla="*/ 24043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352425">
                  <a:moveTo>
                    <a:pt x="359379" y="240430"/>
                  </a:moveTo>
                  <a:lnTo>
                    <a:pt x="281731" y="318078"/>
                  </a:lnTo>
                  <a:cubicBezTo>
                    <a:pt x="228020" y="371818"/>
                    <a:pt x="141266" y="373932"/>
                    <a:pt x="84278" y="322707"/>
                  </a:cubicBezTo>
                  <a:cubicBezTo>
                    <a:pt x="66247" y="306495"/>
                    <a:pt x="48731" y="288255"/>
                    <a:pt x="32176" y="268519"/>
                  </a:cubicBezTo>
                  <a:cubicBezTo>
                    <a:pt x="-14230" y="212989"/>
                    <a:pt x="-9962" y="128911"/>
                    <a:pt x="41892" y="77076"/>
                  </a:cubicBezTo>
                  <a:lnTo>
                    <a:pt x="118968" y="0"/>
                  </a:lnTo>
                  <a:lnTo>
                    <a:pt x="359379" y="240430"/>
                  </a:lnTo>
                  <a:close/>
                </a:path>
              </a:pathLst>
            </a:custGeom>
            <a:solidFill>
              <a:schemeClr val="bg1"/>
            </a:solidFill>
            <a:ln w="9525" cap="flat">
              <a:noFill/>
              <a:prstDash val="solid"/>
              <a:miter/>
            </a:ln>
          </p:spPr>
          <p:txBody>
            <a:bodyPr rtlCol="0" anchor="ctr"/>
            <a:lstStyle/>
            <a:p>
              <a:endParaRPr lang="en-US" dirty="0"/>
            </a:p>
          </p:txBody>
        </p:sp>
        <p:sp>
          <p:nvSpPr>
            <p:cNvPr id="64" name="Freeform: Shape 46">
              <a:extLst>
                <a:ext uri="{FF2B5EF4-FFF2-40B4-BE49-F238E27FC236}">
                  <a16:creationId xmlns:a16="http://schemas.microsoft.com/office/drawing/2014/main" id="{CAD058DD-18E5-442F-856B-1D7CF5154784}"/>
                </a:ext>
              </a:extLst>
            </p:cNvPr>
            <p:cNvSpPr/>
            <p:nvPr/>
          </p:nvSpPr>
          <p:spPr>
            <a:xfrm>
              <a:off x="4543214" y="4114712"/>
              <a:ext cx="301914" cy="301913"/>
            </a:xfrm>
            <a:custGeom>
              <a:avLst/>
              <a:gdLst>
                <a:gd name="connsiteX0" fmla="*/ 640426 w 790575"/>
                <a:gd name="connsiteY0" fmla="*/ 399610 h 790575"/>
                <a:gd name="connsiteX1" fmla="*/ 758269 w 790575"/>
                <a:gd name="connsiteY1" fmla="*/ 281766 h 790575"/>
                <a:gd name="connsiteX2" fmla="*/ 762927 w 790575"/>
                <a:gd name="connsiteY2" fmla="*/ 84313 h 790575"/>
                <a:gd name="connsiteX3" fmla="*/ 708682 w 790575"/>
                <a:gd name="connsiteY3" fmla="*/ 32202 h 790575"/>
                <a:gd name="connsiteX4" fmla="*/ 517249 w 790575"/>
                <a:gd name="connsiteY4" fmla="*/ 41917 h 790575"/>
                <a:gd name="connsiteX5" fmla="*/ 399996 w 790575"/>
                <a:gd name="connsiteY5" fmla="*/ 159170 h 790575"/>
                <a:gd name="connsiteX6" fmla="*/ 282734 w 790575"/>
                <a:gd name="connsiteY6" fmla="*/ 41908 h 790575"/>
                <a:gd name="connsiteX7" fmla="*/ 91300 w 790575"/>
                <a:gd name="connsiteY7" fmla="*/ 32183 h 790575"/>
                <a:gd name="connsiteX8" fmla="*/ 37055 w 790575"/>
                <a:gd name="connsiteY8" fmla="*/ 84313 h 790575"/>
                <a:gd name="connsiteX9" fmla="*/ 41713 w 790575"/>
                <a:gd name="connsiteY9" fmla="*/ 281766 h 790575"/>
                <a:gd name="connsiteX10" fmla="*/ 518058 w 790575"/>
                <a:gd name="connsiteY10" fmla="*/ 758093 h 790575"/>
                <a:gd name="connsiteX11" fmla="*/ 715512 w 790575"/>
                <a:gd name="connsiteY11" fmla="*/ 762722 h 790575"/>
                <a:gd name="connsiteX12" fmla="*/ 767642 w 790575"/>
                <a:gd name="connsiteY12" fmla="*/ 708515 h 790575"/>
                <a:gd name="connsiteX13" fmla="*/ 757907 w 790575"/>
                <a:gd name="connsiteY13" fmla="*/ 517081 h 790575"/>
                <a:gd name="connsiteX14" fmla="*/ 640426 w 790575"/>
                <a:gd name="connsiteY14" fmla="*/ 399610 h 790575"/>
                <a:gd name="connsiteX15" fmla="*/ 485721 w 790575"/>
                <a:gd name="connsiteY15" fmla="*/ 356957 h 790575"/>
                <a:gd name="connsiteX16" fmla="*/ 442859 w 790575"/>
                <a:gd name="connsiteY16" fmla="*/ 399819 h 790575"/>
                <a:gd name="connsiteX17" fmla="*/ 399996 w 790575"/>
                <a:gd name="connsiteY17" fmla="*/ 356957 h 790575"/>
                <a:gd name="connsiteX18" fmla="*/ 442859 w 790575"/>
                <a:gd name="connsiteY18" fmla="*/ 314094 h 790575"/>
                <a:gd name="connsiteX19" fmla="*/ 485721 w 790575"/>
                <a:gd name="connsiteY19" fmla="*/ 356957 h 790575"/>
                <a:gd name="connsiteX20" fmla="*/ 357134 w 790575"/>
                <a:gd name="connsiteY20" fmla="*/ 228369 h 790575"/>
                <a:gd name="connsiteX21" fmla="*/ 399996 w 790575"/>
                <a:gd name="connsiteY21" fmla="*/ 271232 h 790575"/>
                <a:gd name="connsiteX22" fmla="*/ 357134 w 790575"/>
                <a:gd name="connsiteY22" fmla="*/ 314094 h 790575"/>
                <a:gd name="connsiteX23" fmla="*/ 314271 w 790575"/>
                <a:gd name="connsiteY23" fmla="*/ 271232 h 790575"/>
                <a:gd name="connsiteX24" fmla="*/ 357134 w 790575"/>
                <a:gd name="connsiteY24" fmla="*/ 228369 h 790575"/>
                <a:gd name="connsiteX25" fmla="*/ 271409 w 790575"/>
                <a:gd name="connsiteY25" fmla="*/ 399819 h 790575"/>
                <a:gd name="connsiteX26" fmla="*/ 228546 w 790575"/>
                <a:gd name="connsiteY26" fmla="*/ 356957 h 790575"/>
                <a:gd name="connsiteX27" fmla="*/ 271409 w 790575"/>
                <a:gd name="connsiteY27" fmla="*/ 314094 h 790575"/>
                <a:gd name="connsiteX28" fmla="*/ 314271 w 790575"/>
                <a:gd name="connsiteY28" fmla="*/ 356957 h 790575"/>
                <a:gd name="connsiteX29" fmla="*/ 271409 w 790575"/>
                <a:gd name="connsiteY29" fmla="*/ 399819 h 790575"/>
                <a:gd name="connsiteX30" fmla="*/ 357134 w 790575"/>
                <a:gd name="connsiteY30" fmla="*/ 485544 h 790575"/>
                <a:gd name="connsiteX31" fmla="*/ 314271 w 790575"/>
                <a:gd name="connsiteY31" fmla="*/ 442682 h 790575"/>
                <a:gd name="connsiteX32" fmla="*/ 357134 w 790575"/>
                <a:gd name="connsiteY32" fmla="*/ 399819 h 790575"/>
                <a:gd name="connsiteX33" fmla="*/ 399996 w 790575"/>
                <a:gd name="connsiteY33" fmla="*/ 442682 h 790575"/>
                <a:gd name="connsiteX34" fmla="*/ 357134 w 790575"/>
                <a:gd name="connsiteY34" fmla="*/ 485544 h 790575"/>
                <a:gd name="connsiteX35" fmla="*/ 442859 w 790575"/>
                <a:gd name="connsiteY35" fmla="*/ 571269 h 790575"/>
                <a:gd name="connsiteX36" fmla="*/ 399996 w 790575"/>
                <a:gd name="connsiteY36" fmla="*/ 528407 h 790575"/>
                <a:gd name="connsiteX37" fmla="*/ 442859 w 790575"/>
                <a:gd name="connsiteY37" fmla="*/ 485544 h 790575"/>
                <a:gd name="connsiteX38" fmla="*/ 485721 w 790575"/>
                <a:gd name="connsiteY38" fmla="*/ 528407 h 790575"/>
                <a:gd name="connsiteX39" fmla="*/ 442859 w 790575"/>
                <a:gd name="connsiteY39" fmla="*/ 571269 h 790575"/>
                <a:gd name="connsiteX40" fmla="*/ 528584 w 790575"/>
                <a:gd name="connsiteY40" fmla="*/ 485544 h 790575"/>
                <a:gd name="connsiteX41" fmla="*/ 485721 w 790575"/>
                <a:gd name="connsiteY41" fmla="*/ 442682 h 790575"/>
                <a:gd name="connsiteX42" fmla="*/ 528584 w 790575"/>
                <a:gd name="connsiteY42" fmla="*/ 399819 h 790575"/>
                <a:gd name="connsiteX43" fmla="*/ 571446 w 790575"/>
                <a:gd name="connsiteY43" fmla="*/ 442682 h 790575"/>
                <a:gd name="connsiteX44" fmla="*/ 528584 w 790575"/>
                <a:gd name="connsiteY44" fmla="*/ 4855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0575" h="790575">
                  <a:moveTo>
                    <a:pt x="640426" y="399610"/>
                  </a:moveTo>
                  <a:lnTo>
                    <a:pt x="758269" y="281766"/>
                  </a:lnTo>
                  <a:cubicBezTo>
                    <a:pt x="812048" y="227979"/>
                    <a:pt x="814076" y="141254"/>
                    <a:pt x="762927" y="84313"/>
                  </a:cubicBezTo>
                  <a:cubicBezTo>
                    <a:pt x="746630" y="66206"/>
                    <a:pt x="728380" y="48661"/>
                    <a:pt x="708682" y="32202"/>
                  </a:cubicBezTo>
                  <a:cubicBezTo>
                    <a:pt x="653152" y="-14223"/>
                    <a:pt x="569103" y="-9918"/>
                    <a:pt x="517249" y="41917"/>
                  </a:cubicBezTo>
                  <a:lnTo>
                    <a:pt x="399996" y="159170"/>
                  </a:lnTo>
                  <a:lnTo>
                    <a:pt x="282734" y="41908"/>
                  </a:lnTo>
                  <a:cubicBezTo>
                    <a:pt x="230861" y="-9956"/>
                    <a:pt x="146802" y="-14242"/>
                    <a:pt x="91300" y="32183"/>
                  </a:cubicBezTo>
                  <a:cubicBezTo>
                    <a:pt x="71603" y="48661"/>
                    <a:pt x="53353" y="66197"/>
                    <a:pt x="37055" y="84313"/>
                  </a:cubicBezTo>
                  <a:cubicBezTo>
                    <a:pt x="-14094" y="141254"/>
                    <a:pt x="-12056" y="227979"/>
                    <a:pt x="41713" y="281766"/>
                  </a:cubicBezTo>
                  <a:lnTo>
                    <a:pt x="518058" y="758093"/>
                  </a:lnTo>
                  <a:cubicBezTo>
                    <a:pt x="571884" y="811947"/>
                    <a:pt x="658638" y="813842"/>
                    <a:pt x="715512" y="762722"/>
                  </a:cubicBezTo>
                  <a:cubicBezTo>
                    <a:pt x="733590" y="746463"/>
                    <a:pt x="751116" y="728232"/>
                    <a:pt x="767642" y="708515"/>
                  </a:cubicBezTo>
                  <a:cubicBezTo>
                    <a:pt x="814019" y="652994"/>
                    <a:pt x="809752" y="568917"/>
                    <a:pt x="757907" y="517081"/>
                  </a:cubicBezTo>
                  <a:lnTo>
                    <a:pt x="640426" y="399610"/>
                  </a:lnTo>
                  <a:close/>
                  <a:moveTo>
                    <a:pt x="485721" y="356957"/>
                  </a:moveTo>
                  <a:cubicBezTo>
                    <a:pt x="485721" y="380626"/>
                    <a:pt x="466528" y="399819"/>
                    <a:pt x="442859" y="399819"/>
                  </a:cubicBezTo>
                  <a:cubicBezTo>
                    <a:pt x="419189" y="399819"/>
                    <a:pt x="399996" y="380626"/>
                    <a:pt x="399996" y="356957"/>
                  </a:cubicBezTo>
                  <a:cubicBezTo>
                    <a:pt x="399996" y="333287"/>
                    <a:pt x="419189" y="314094"/>
                    <a:pt x="442859" y="314094"/>
                  </a:cubicBezTo>
                  <a:cubicBezTo>
                    <a:pt x="466528" y="314094"/>
                    <a:pt x="485721" y="333287"/>
                    <a:pt x="485721" y="356957"/>
                  </a:cubicBezTo>
                  <a:close/>
                  <a:moveTo>
                    <a:pt x="357134" y="228369"/>
                  </a:moveTo>
                  <a:cubicBezTo>
                    <a:pt x="380803" y="228369"/>
                    <a:pt x="399996" y="247562"/>
                    <a:pt x="399996" y="271232"/>
                  </a:cubicBezTo>
                  <a:cubicBezTo>
                    <a:pt x="399996" y="294901"/>
                    <a:pt x="380803" y="314094"/>
                    <a:pt x="357134" y="314094"/>
                  </a:cubicBezTo>
                  <a:cubicBezTo>
                    <a:pt x="333464" y="314094"/>
                    <a:pt x="314271" y="294901"/>
                    <a:pt x="314271" y="271232"/>
                  </a:cubicBezTo>
                  <a:cubicBezTo>
                    <a:pt x="314271" y="247562"/>
                    <a:pt x="333464" y="228369"/>
                    <a:pt x="357134" y="228369"/>
                  </a:cubicBezTo>
                  <a:close/>
                  <a:moveTo>
                    <a:pt x="271409" y="399819"/>
                  </a:moveTo>
                  <a:cubicBezTo>
                    <a:pt x="247739" y="399819"/>
                    <a:pt x="228546" y="380626"/>
                    <a:pt x="228546" y="356957"/>
                  </a:cubicBezTo>
                  <a:cubicBezTo>
                    <a:pt x="228546" y="333287"/>
                    <a:pt x="247739" y="314094"/>
                    <a:pt x="271409" y="314094"/>
                  </a:cubicBezTo>
                  <a:cubicBezTo>
                    <a:pt x="295078" y="314094"/>
                    <a:pt x="314271" y="333287"/>
                    <a:pt x="314271" y="356957"/>
                  </a:cubicBezTo>
                  <a:cubicBezTo>
                    <a:pt x="314271" y="380626"/>
                    <a:pt x="295078" y="399819"/>
                    <a:pt x="271409" y="399819"/>
                  </a:cubicBezTo>
                  <a:close/>
                  <a:moveTo>
                    <a:pt x="357134" y="485544"/>
                  </a:moveTo>
                  <a:cubicBezTo>
                    <a:pt x="333464" y="485544"/>
                    <a:pt x="314271" y="466351"/>
                    <a:pt x="314271" y="442682"/>
                  </a:cubicBezTo>
                  <a:cubicBezTo>
                    <a:pt x="314271" y="419012"/>
                    <a:pt x="333464" y="399819"/>
                    <a:pt x="357134" y="399819"/>
                  </a:cubicBezTo>
                  <a:cubicBezTo>
                    <a:pt x="380803" y="399819"/>
                    <a:pt x="399996" y="419012"/>
                    <a:pt x="399996" y="442682"/>
                  </a:cubicBezTo>
                  <a:cubicBezTo>
                    <a:pt x="399996" y="466351"/>
                    <a:pt x="380803" y="485544"/>
                    <a:pt x="357134" y="485544"/>
                  </a:cubicBezTo>
                  <a:close/>
                  <a:moveTo>
                    <a:pt x="442859" y="571269"/>
                  </a:moveTo>
                  <a:cubicBezTo>
                    <a:pt x="419189" y="571269"/>
                    <a:pt x="399996" y="552076"/>
                    <a:pt x="399996" y="528407"/>
                  </a:cubicBezTo>
                  <a:cubicBezTo>
                    <a:pt x="399996" y="504737"/>
                    <a:pt x="419189" y="485544"/>
                    <a:pt x="442859" y="485544"/>
                  </a:cubicBezTo>
                  <a:cubicBezTo>
                    <a:pt x="466528" y="485544"/>
                    <a:pt x="485721" y="504737"/>
                    <a:pt x="485721" y="528407"/>
                  </a:cubicBezTo>
                  <a:cubicBezTo>
                    <a:pt x="485721" y="552076"/>
                    <a:pt x="466528" y="571269"/>
                    <a:pt x="442859" y="571269"/>
                  </a:cubicBezTo>
                  <a:close/>
                  <a:moveTo>
                    <a:pt x="528584" y="485544"/>
                  </a:moveTo>
                  <a:cubicBezTo>
                    <a:pt x="504914" y="485544"/>
                    <a:pt x="485721" y="466351"/>
                    <a:pt x="485721" y="442682"/>
                  </a:cubicBezTo>
                  <a:cubicBezTo>
                    <a:pt x="485721" y="419012"/>
                    <a:pt x="504914" y="399819"/>
                    <a:pt x="528584" y="399819"/>
                  </a:cubicBezTo>
                  <a:cubicBezTo>
                    <a:pt x="552253" y="399819"/>
                    <a:pt x="571446" y="419012"/>
                    <a:pt x="571446" y="442682"/>
                  </a:cubicBezTo>
                  <a:cubicBezTo>
                    <a:pt x="571446" y="466351"/>
                    <a:pt x="552253" y="485544"/>
                    <a:pt x="528584" y="485544"/>
                  </a:cubicBezTo>
                  <a:close/>
                </a:path>
              </a:pathLst>
            </a:custGeom>
            <a:solidFill>
              <a:schemeClr val="bg1"/>
            </a:solidFill>
            <a:ln w="9525" cap="flat">
              <a:noFill/>
              <a:prstDash val="solid"/>
              <a:miter/>
            </a:ln>
          </p:spPr>
          <p:txBody>
            <a:bodyPr rtlCol="0" anchor="ctr"/>
            <a:lstStyle/>
            <a:p>
              <a:endParaRPr lang="en-US" dirty="0"/>
            </a:p>
          </p:txBody>
        </p:sp>
      </p:grp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75924123"/>
      </p:ext>
    </p:extLst>
  </p:cSld>
  <p:clrMapOvr>
    <a:masterClrMapping/>
  </p:clrMapOvr>
  <mc:AlternateContent xmlns:mc="http://schemas.openxmlformats.org/markup-compatibility/2006">
    <mc:Choice xmlns:p14="http://schemas.microsoft.com/office/powerpoint/2010/main" Requires="p14">
      <p:transition spd="slow" p14:dur="2000" advTm="100860"/>
    </mc:Choice>
    <mc:Fallback>
      <p:transition spd="slow" advTm="10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octor standing in front of a computer&#10;">
            <a:extLst>
              <a:ext uri="{FF2B5EF4-FFF2-40B4-BE49-F238E27FC236}">
                <a16:creationId xmlns:a16="http://schemas.microsoft.com/office/drawing/2014/main" id="{D4AB4507-F77A-44A5-B290-3F3D4817B7B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2" b="2"/>
          <a:stretch>
            <a:fillRect/>
          </a:stretch>
        </p:blipFill>
        <p:spPr/>
      </p:pic>
      <p:sp>
        <p:nvSpPr>
          <p:cNvPr id="19" name="Rectangle 18">
            <a:extLst>
              <a:ext uri="{FF2B5EF4-FFF2-40B4-BE49-F238E27FC236}">
                <a16:creationId xmlns:a16="http://schemas.microsoft.com/office/drawing/2014/main" id="{A4592135-A11E-4178-A320-510C4B7492A3}"/>
              </a:ext>
              <a:ext uri="{C183D7F6-B498-43B3-948B-1728B52AA6E4}">
                <adec:decorative xmlns="" xmlns:adec="http://schemas.microsoft.com/office/drawing/2017/decorative"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C499D5A-91D2-45BF-B204-6FDFFE97FFA9}"/>
              </a:ext>
            </a:extLst>
          </p:cNvPr>
          <p:cNvSpPr>
            <a:spLocks noGrp="1"/>
          </p:cNvSpPr>
          <p:nvPr>
            <p:ph type="title"/>
          </p:nvPr>
        </p:nvSpPr>
        <p:spPr>
          <a:xfrm>
            <a:off x="684000" y="808186"/>
            <a:ext cx="7972106" cy="370166"/>
          </a:xfrm>
        </p:spPr>
        <p:txBody>
          <a:bodyPr>
            <a:normAutofit fontScale="90000"/>
          </a:bodyPr>
          <a:lstStyle/>
          <a:p>
            <a:r>
              <a:rPr lang="en-GB" cap="none" dirty="0" smtClean="0"/>
              <a:t>Second study: Analysing public feedback on PIL</a:t>
            </a:r>
            <a:endParaRPr lang="en-GB" cap="none" dirty="0"/>
          </a:p>
        </p:txBody>
      </p:sp>
      <p:sp>
        <p:nvSpPr>
          <p:cNvPr id="67" name="object 7" descr="Beige rectangle">
            <a:extLst>
              <a:ext uri="{FF2B5EF4-FFF2-40B4-BE49-F238E27FC236}">
                <a16:creationId xmlns:a16="http://schemas.microsoft.com/office/drawing/2014/main" id="{6167A703-9B37-469C-853D-0CB6C1F4D8F0}"/>
              </a:ext>
            </a:extLst>
          </p:cNvPr>
          <p:cNvSpPr/>
          <p:nvPr/>
        </p:nvSpPr>
        <p:spPr bwMode="white">
          <a:xfrm flipV="1">
            <a:off x="722099" y="1277068"/>
            <a:ext cx="2812282"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pic>
        <p:nvPicPr>
          <p:cNvPr id="28" name="Picture 27"/>
          <p:cNvPicPr>
            <a:picLocks noChangeAspect="1"/>
          </p:cNvPicPr>
          <p:nvPr/>
        </p:nvPicPr>
        <p:blipFill>
          <a:blip r:embed="rId5">
            <a:clrChange>
              <a:clrFrom>
                <a:srgbClr val="FFFFFF"/>
              </a:clrFrom>
              <a:clrTo>
                <a:srgbClr val="FFFFFF">
                  <a:alpha val="0"/>
                </a:srgbClr>
              </a:clrTo>
            </a:clrChange>
          </a:blip>
          <a:stretch>
            <a:fillRect/>
          </a:stretch>
        </p:blipFill>
        <p:spPr>
          <a:xfrm>
            <a:off x="4226718" y="1333007"/>
            <a:ext cx="3738563" cy="5205368"/>
          </a:xfrm>
          <a:prstGeom prst="rect">
            <a:avLst/>
          </a:prstGeom>
          <a:ln w="88900" cap="sq" cmpd="thickThin">
            <a:noFill/>
            <a:prstDash val="solid"/>
            <a:miter lim="800000"/>
          </a:ln>
          <a:effectLst>
            <a:innerShdw blurRad="76200">
              <a:srgbClr val="000000"/>
            </a:innerShdw>
          </a:effectLst>
        </p:spPr>
      </p:pic>
      <p:sp>
        <p:nvSpPr>
          <p:cNvPr id="7" name="Slide Number Placeholder 3">
            <a:extLst>
              <a:ext uri="{FF2B5EF4-FFF2-40B4-BE49-F238E27FC236}">
                <a16:creationId xmlns:a16="http://schemas.microsoft.com/office/drawing/2014/main" id="{98F61CED-575A-4A61-B181-A44246132635}"/>
              </a:ext>
            </a:extLst>
          </p:cNvPr>
          <p:cNvSpPr>
            <a:spLocks noGrp="1"/>
          </p:cNvSpPr>
          <p:nvPr>
            <p:ph type="sldNum" sz="quarter" idx="11"/>
          </p:nvPr>
        </p:nvSpPr>
        <p:spPr>
          <a:xfrm>
            <a:off x="10173320" y="6119513"/>
            <a:ext cx="551167" cy="377825"/>
          </a:xfrm>
          <a:solidFill>
            <a:schemeClr val="tx2">
              <a:lumMod val="50000"/>
            </a:schemeClr>
          </a:solidFill>
        </p:spPr>
        <p:txBody>
          <a:bodyPr/>
          <a:lstStyle/>
          <a:p>
            <a:r>
              <a:rPr lang="en-US" dirty="0"/>
              <a:t>6</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4578524"/>
      </p:ext>
    </p:extLst>
  </p:cSld>
  <p:clrMapOvr>
    <a:masterClrMapping/>
  </p:clrMapOvr>
  <mc:AlternateContent xmlns:mc="http://schemas.openxmlformats.org/markup-compatibility/2006">
    <mc:Choice xmlns:p14="http://schemas.microsoft.com/office/powerpoint/2010/main" Requires="p14">
      <p:transition spd="slow" p14:dur="2000" advTm="31625"/>
    </mc:Choice>
    <mc:Fallback>
      <p:transition spd="slow" advTm="31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octor standing in front of a computer&#10;">
            <a:extLst>
              <a:ext uri="{FF2B5EF4-FFF2-40B4-BE49-F238E27FC236}">
                <a16:creationId xmlns:a16="http://schemas.microsoft.com/office/drawing/2014/main" id="{D4AB4507-F77A-44A5-B290-3F3D4817B7B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2" b="2"/>
          <a:stretch>
            <a:fillRect/>
          </a:stretch>
        </p:blipFill>
        <p:spPr/>
      </p:pic>
      <p:sp>
        <p:nvSpPr>
          <p:cNvPr id="19" name="Rectangle 18">
            <a:extLst>
              <a:ext uri="{FF2B5EF4-FFF2-40B4-BE49-F238E27FC236}">
                <a16:creationId xmlns:a16="http://schemas.microsoft.com/office/drawing/2014/main" id="{A4592135-A11E-4178-A320-510C4B7492A3}"/>
              </a:ext>
              <a:ext uri="{C183D7F6-B498-43B3-948B-1728B52AA6E4}">
                <adec:decorative xmlns="" xmlns:adec="http://schemas.microsoft.com/office/drawing/2017/decorative"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C499D5A-91D2-45BF-B204-6FDFFE97FFA9}"/>
              </a:ext>
            </a:extLst>
          </p:cNvPr>
          <p:cNvSpPr>
            <a:spLocks noGrp="1"/>
          </p:cNvSpPr>
          <p:nvPr>
            <p:ph type="title"/>
          </p:nvPr>
        </p:nvSpPr>
        <p:spPr>
          <a:xfrm>
            <a:off x="684000" y="808186"/>
            <a:ext cx="7972106" cy="370166"/>
          </a:xfrm>
        </p:spPr>
        <p:txBody>
          <a:bodyPr>
            <a:normAutofit fontScale="90000"/>
          </a:bodyPr>
          <a:lstStyle/>
          <a:p>
            <a:r>
              <a:rPr lang="en-GB" cap="none" dirty="0" smtClean="0"/>
              <a:t>Second study: Analysing public feedback on PIL</a:t>
            </a:r>
            <a:endParaRPr lang="en-GB" cap="none" dirty="0"/>
          </a:p>
        </p:txBody>
      </p:sp>
      <p:sp>
        <p:nvSpPr>
          <p:cNvPr id="4" name="Slide Number Placeholder 3">
            <a:extLst>
              <a:ext uri="{FF2B5EF4-FFF2-40B4-BE49-F238E27FC236}">
                <a16:creationId xmlns:a16="http://schemas.microsoft.com/office/drawing/2014/main" id="{98F61CED-575A-4A61-B181-A44246132635}"/>
              </a:ext>
            </a:extLst>
          </p:cNvPr>
          <p:cNvSpPr>
            <a:spLocks noGrp="1"/>
          </p:cNvSpPr>
          <p:nvPr>
            <p:ph type="sldNum" sz="quarter" idx="11"/>
          </p:nvPr>
        </p:nvSpPr>
        <p:spPr/>
        <p:txBody>
          <a:bodyPr/>
          <a:lstStyle/>
          <a:p>
            <a:fld id="{EECC7194-A4D0-457B-9D3E-53681723AFF7}" type="slidenum">
              <a:rPr lang="en-US" smtClean="0"/>
              <a:pPr/>
              <a:t>8</a:t>
            </a:fld>
            <a:endParaRPr lang="en-US" dirty="0"/>
          </a:p>
        </p:txBody>
      </p:sp>
      <p:sp>
        <p:nvSpPr>
          <p:cNvPr id="5" name="Text Placeholder 4">
            <a:extLst>
              <a:ext uri="{FF2B5EF4-FFF2-40B4-BE49-F238E27FC236}">
                <a16:creationId xmlns:a16="http://schemas.microsoft.com/office/drawing/2014/main" id="{7E6F3A07-B555-4DCB-847F-A2749A0C0866}"/>
              </a:ext>
            </a:extLst>
          </p:cNvPr>
          <p:cNvSpPr>
            <a:spLocks noGrp="1"/>
          </p:cNvSpPr>
          <p:nvPr>
            <p:ph type="body" sz="quarter" idx="13"/>
          </p:nvPr>
        </p:nvSpPr>
        <p:spPr>
          <a:xfrm>
            <a:off x="1470581" y="2474508"/>
            <a:ext cx="2812282" cy="1242556"/>
          </a:xfrm>
        </p:spPr>
        <p:txBody>
          <a:bodyPr>
            <a:noAutofit/>
          </a:bodyPr>
          <a:lstStyle/>
          <a:p>
            <a:r>
              <a:rPr lang="en-US" sz="1400" dirty="0"/>
              <a:t>Cross-sectional observational study of </a:t>
            </a:r>
            <a:r>
              <a:rPr lang="en-US" sz="1400" dirty="0" smtClean="0"/>
              <a:t>2 focus groups (5 participants per group) for each education level (GCSEs, Undergrad, Graduate) revising 4 PILs with known severe readability issues</a:t>
            </a:r>
            <a:endParaRPr lang="en-US" sz="1400" dirty="0"/>
          </a:p>
        </p:txBody>
      </p:sp>
      <p:sp>
        <p:nvSpPr>
          <p:cNvPr id="6" name="Text Placeholder 5">
            <a:extLst>
              <a:ext uri="{FF2B5EF4-FFF2-40B4-BE49-F238E27FC236}">
                <a16:creationId xmlns:a16="http://schemas.microsoft.com/office/drawing/2014/main" id="{D1BEBF22-A40E-4194-AD9A-12E9E5AB0013}"/>
              </a:ext>
            </a:extLst>
          </p:cNvPr>
          <p:cNvSpPr>
            <a:spLocks noGrp="1"/>
          </p:cNvSpPr>
          <p:nvPr>
            <p:ph type="body" sz="quarter" idx="14"/>
          </p:nvPr>
        </p:nvSpPr>
        <p:spPr>
          <a:xfrm>
            <a:off x="1470581" y="1775805"/>
            <a:ext cx="2812282" cy="699141"/>
          </a:xfrm>
        </p:spPr>
        <p:txBody>
          <a:bodyPr>
            <a:noAutofit/>
          </a:bodyPr>
          <a:lstStyle/>
          <a:p>
            <a:r>
              <a:rPr lang="en-US" dirty="0" smtClean="0"/>
              <a:t>Description</a:t>
            </a:r>
            <a:endParaRPr lang="en-US" dirty="0"/>
          </a:p>
        </p:txBody>
      </p:sp>
      <p:sp>
        <p:nvSpPr>
          <p:cNvPr id="7" name="Text Placeholder 6">
            <a:extLst>
              <a:ext uri="{FF2B5EF4-FFF2-40B4-BE49-F238E27FC236}">
                <a16:creationId xmlns:a16="http://schemas.microsoft.com/office/drawing/2014/main" id="{998C0573-728C-4817-B25F-9C4BA8292FDB}"/>
              </a:ext>
            </a:extLst>
          </p:cNvPr>
          <p:cNvSpPr>
            <a:spLocks noGrp="1"/>
          </p:cNvSpPr>
          <p:nvPr>
            <p:ph type="body" sz="quarter" idx="15"/>
          </p:nvPr>
        </p:nvSpPr>
        <p:spPr>
          <a:xfrm>
            <a:off x="5031291" y="2474508"/>
            <a:ext cx="2812282" cy="1242556"/>
          </a:xfrm>
        </p:spPr>
        <p:txBody>
          <a:bodyPr>
            <a:noAutofit/>
          </a:bodyPr>
          <a:lstStyle/>
          <a:p>
            <a:pPr>
              <a:spcAft>
                <a:spcPts val="300"/>
              </a:spcAft>
            </a:pPr>
            <a:r>
              <a:rPr lang="en-US" sz="1300" noProof="1" smtClean="0"/>
              <a:t>Employ focus groups to review PILs with known severe readability issues</a:t>
            </a:r>
            <a:r>
              <a:rPr lang="en-US" dirty="0"/>
              <a:t> from the first study</a:t>
            </a:r>
            <a:endParaRPr lang="en-US" sz="1300" noProof="1" smtClean="0"/>
          </a:p>
          <a:p>
            <a:pPr>
              <a:spcAft>
                <a:spcPts val="300"/>
              </a:spcAft>
            </a:pPr>
            <a:r>
              <a:rPr lang="en-US" sz="1300" noProof="1" smtClean="0"/>
              <a:t>Assess the participant perception of quality via qualitative metrics</a:t>
            </a:r>
          </a:p>
          <a:p>
            <a:pPr>
              <a:spcAft>
                <a:spcPts val="300"/>
              </a:spcAft>
            </a:pPr>
            <a:r>
              <a:rPr lang="en-US" sz="1300" noProof="1" smtClean="0"/>
              <a:t>Assess the participants understanding  via a quantitative questionnaire (EQIP).</a:t>
            </a:r>
            <a:endParaRPr lang="en-US" sz="1300" noProof="1"/>
          </a:p>
        </p:txBody>
      </p:sp>
      <p:sp>
        <p:nvSpPr>
          <p:cNvPr id="8" name="Text Placeholder 7">
            <a:extLst>
              <a:ext uri="{FF2B5EF4-FFF2-40B4-BE49-F238E27FC236}">
                <a16:creationId xmlns:a16="http://schemas.microsoft.com/office/drawing/2014/main" id="{D23D57FF-A4A8-4B9F-8E36-4755E494CBB8}"/>
              </a:ext>
            </a:extLst>
          </p:cNvPr>
          <p:cNvSpPr>
            <a:spLocks noGrp="1"/>
          </p:cNvSpPr>
          <p:nvPr>
            <p:ph type="body" sz="quarter" idx="16"/>
          </p:nvPr>
        </p:nvSpPr>
        <p:spPr>
          <a:xfrm>
            <a:off x="5031291" y="1775805"/>
            <a:ext cx="2812282" cy="699141"/>
          </a:xfrm>
        </p:spPr>
        <p:txBody>
          <a:bodyPr>
            <a:noAutofit/>
          </a:bodyPr>
          <a:lstStyle/>
          <a:p>
            <a:r>
              <a:rPr lang="en-US" dirty="0" smtClean="0"/>
              <a:t>Methodology</a:t>
            </a:r>
            <a:endParaRPr lang="en-US" dirty="0"/>
          </a:p>
        </p:txBody>
      </p:sp>
      <p:sp>
        <p:nvSpPr>
          <p:cNvPr id="9" name="Text Placeholder 8">
            <a:extLst>
              <a:ext uri="{FF2B5EF4-FFF2-40B4-BE49-F238E27FC236}">
                <a16:creationId xmlns:a16="http://schemas.microsoft.com/office/drawing/2014/main" id="{EA2C873E-AF75-4B6A-8EBE-2F12C5A7E6A0}"/>
              </a:ext>
            </a:extLst>
          </p:cNvPr>
          <p:cNvSpPr>
            <a:spLocks noGrp="1"/>
          </p:cNvSpPr>
          <p:nvPr>
            <p:ph type="body" sz="quarter" idx="17"/>
          </p:nvPr>
        </p:nvSpPr>
        <p:spPr>
          <a:xfrm>
            <a:off x="8772790" y="4744171"/>
            <a:ext cx="3131427" cy="1242556"/>
          </a:xfrm>
        </p:spPr>
        <p:txBody>
          <a:bodyPr>
            <a:noAutofit/>
          </a:bodyPr>
          <a:lstStyle/>
          <a:p>
            <a:pPr>
              <a:spcAft>
                <a:spcPts val="200"/>
              </a:spcAft>
            </a:pPr>
            <a:r>
              <a:rPr lang="en-US" sz="1300" dirty="0" smtClean="0"/>
              <a:t>6 </a:t>
            </a:r>
            <a:r>
              <a:rPr lang="en-US" sz="1300" dirty="0"/>
              <a:t>focus </a:t>
            </a:r>
            <a:r>
              <a:rPr lang="en-US" sz="1300" dirty="0" smtClean="0"/>
              <a:t>groups (2 for each education level: GCSE, Undergrad, Graduate) with similar tasks and format to a PPI group</a:t>
            </a:r>
          </a:p>
          <a:p>
            <a:pPr>
              <a:spcAft>
                <a:spcPts val="200"/>
              </a:spcAft>
            </a:pPr>
            <a:r>
              <a:rPr lang="en-US" sz="1300" dirty="0" smtClean="0"/>
              <a:t>Only specific comments intended to correct specific issues were found to be associated to the understanding of the information</a:t>
            </a:r>
            <a:endParaRPr lang="en-US" sz="1300" dirty="0"/>
          </a:p>
        </p:txBody>
      </p:sp>
      <p:sp>
        <p:nvSpPr>
          <p:cNvPr id="10" name="Text Placeholder 9">
            <a:extLst>
              <a:ext uri="{FF2B5EF4-FFF2-40B4-BE49-F238E27FC236}">
                <a16:creationId xmlns:a16="http://schemas.microsoft.com/office/drawing/2014/main" id="{FA62A9F2-7193-4B39-BE74-49635D23507F}"/>
              </a:ext>
            </a:extLst>
          </p:cNvPr>
          <p:cNvSpPr>
            <a:spLocks noGrp="1"/>
          </p:cNvSpPr>
          <p:nvPr>
            <p:ph type="body" sz="quarter" idx="18"/>
          </p:nvPr>
        </p:nvSpPr>
        <p:spPr>
          <a:xfrm>
            <a:off x="8764502" y="3960474"/>
            <a:ext cx="2812282" cy="699141"/>
          </a:xfrm>
        </p:spPr>
        <p:txBody>
          <a:bodyPr>
            <a:noAutofit/>
          </a:bodyPr>
          <a:lstStyle/>
          <a:p>
            <a:r>
              <a:rPr lang="en-GB" dirty="0" smtClean="0"/>
              <a:t>Analysing public feedback to PILs with severe readability issues</a:t>
            </a:r>
            <a:endParaRPr lang="en-GB" dirty="0"/>
          </a:p>
        </p:txBody>
      </p:sp>
      <p:sp>
        <p:nvSpPr>
          <p:cNvPr id="11" name="Text Placeholder 10">
            <a:extLst>
              <a:ext uri="{FF2B5EF4-FFF2-40B4-BE49-F238E27FC236}">
                <a16:creationId xmlns:a16="http://schemas.microsoft.com/office/drawing/2014/main" id="{D39B9111-D7E0-4C6E-8B6D-2598C446AF61}"/>
              </a:ext>
            </a:extLst>
          </p:cNvPr>
          <p:cNvSpPr>
            <a:spLocks noGrp="1"/>
          </p:cNvSpPr>
          <p:nvPr>
            <p:ph type="body" sz="quarter" idx="19"/>
          </p:nvPr>
        </p:nvSpPr>
        <p:spPr>
          <a:xfrm>
            <a:off x="1470581" y="4637569"/>
            <a:ext cx="2812282" cy="1242556"/>
          </a:xfrm>
        </p:spPr>
        <p:txBody>
          <a:bodyPr>
            <a:normAutofit/>
          </a:bodyPr>
          <a:lstStyle/>
          <a:p>
            <a:r>
              <a:rPr lang="en-US" sz="1400" dirty="0"/>
              <a:t>85% of GCSE group correctly identified issues in PILS with severe known readability </a:t>
            </a:r>
            <a:r>
              <a:rPr lang="en-US" sz="1400" dirty="0" smtClean="0"/>
              <a:t>issues, </a:t>
            </a:r>
            <a:r>
              <a:rPr lang="en-US" sz="1400" dirty="0"/>
              <a:t>versus only 32% of A-level and 23% of graduate groups. </a:t>
            </a:r>
            <a:endParaRPr lang="en-US" sz="1400" noProof="1"/>
          </a:p>
        </p:txBody>
      </p:sp>
      <p:sp>
        <p:nvSpPr>
          <p:cNvPr id="12" name="Text Placeholder 11">
            <a:extLst>
              <a:ext uri="{FF2B5EF4-FFF2-40B4-BE49-F238E27FC236}">
                <a16:creationId xmlns:a16="http://schemas.microsoft.com/office/drawing/2014/main" id="{2C6192BD-E170-4A74-8019-C8202728C49D}"/>
              </a:ext>
            </a:extLst>
          </p:cNvPr>
          <p:cNvSpPr>
            <a:spLocks noGrp="1"/>
          </p:cNvSpPr>
          <p:nvPr>
            <p:ph type="body" sz="quarter" idx="20"/>
          </p:nvPr>
        </p:nvSpPr>
        <p:spPr>
          <a:xfrm>
            <a:off x="1470581" y="3925218"/>
            <a:ext cx="2812282" cy="705936"/>
          </a:xfrm>
        </p:spPr>
        <p:txBody>
          <a:bodyPr>
            <a:noAutofit/>
          </a:bodyPr>
          <a:lstStyle/>
          <a:p>
            <a:r>
              <a:rPr lang="en-GB" dirty="0" smtClean="0"/>
              <a:t>Analysing the participant perception of quality</a:t>
            </a:r>
            <a:endParaRPr lang="en-GB" dirty="0"/>
          </a:p>
        </p:txBody>
      </p:sp>
      <p:sp>
        <p:nvSpPr>
          <p:cNvPr id="13" name="Text Placeholder 12">
            <a:extLst>
              <a:ext uri="{FF2B5EF4-FFF2-40B4-BE49-F238E27FC236}">
                <a16:creationId xmlns:a16="http://schemas.microsoft.com/office/drawing/2014/main" id="{1590D2A3-9EEB-4BD9-A6F1-7A6252D21D06}"/>
              </a:ext>
            </a:extLst>
          </p:cNvPr>
          <p:cNvSpPr>
            <a:spLocks noGrp="1"/>
          </p:cNvSpPr>
          <p:nvPr>
            <p:ph type="body" sz="quarter" idx="21"/>
          </p:nvPr>
        </p:nvSpPr>
        <p:spPr>
          <a:xfrm>
            <a:off x="5031291" y="4637569"/>
            <a:ext cx="2812282" cy="1242556"/>
          </a:xfrm>
        </p:spPr>
        <p:txBody>
          <a:bodyPr>
            <a:normAutofit/>
          </a:bodyPr>
          <a:lstStyle/>
          <a:p>
            <a:r>
              <a:rPr lang="en-GB" sz="1400" dirty="0" smtClean="0"/>
              <a:t>Participant understanding was found to be associated with education level and PIL readability, but not with their perception of PIL quality or subjective comments</a:t>
            </a:r>
            <a:endParaRPr lang="en-GB" sz="1400" dirty="0"/>
          </a:p>
        </p:txBody>
      </p:sp>
      <p:sp>
        <p:nvSpPr>
          <p:cNvPr id="14" name="Text Placeholder 13">
            <a:extLst>
              <a:ext uri="{FF2B5EF4-FFF2-40B4-BE49-F238E27FC236}">
                <a16:creationId xmlns:a16="http://schemas.microsoft.com/office/drawing/2014/main" id="{FA88E256-0941-4678-8F52-4A15674EC324}"/>
              </a:ext>
            </a:extLst>
          </p:cNvPr>
          <p:cNvSpPr>
            <a:spLocks noGrp="1"/>
          </p:cNvSpPr>
          <p:nvPr>
            <p:ph type="body" sz="quarter" idx="22"/>
          </p:nvPr>
        </p:nvSpPr>
        <p:spPr>
          <a:xfrm>
            <a:off x="5031291" y="3925218"/>
            <a:ext cx="2812282" cy="705936"/>
          </a:xfrm>
        </p:spPr>
        <p:txBody>
          <a:bodyPr>
            <a:noAutofit/>
          </a:bodyPr>
          <a:lstStyle/>
          <a:p>
            <a:r>
              <a:rPr lang="en-GB" dirty="0" smtClean="0"/>
              <a:t>Analysing the participant understanding</a:t>
            </a:r>
            <a:endParaRPr lang="en-GB" dirty="0"/>
          </a:p>
        </p:txBody>
      </p:sp>
      <p:cxnSp>
        <p:nvCxnSpPr>
          <p:cNvPr id="42" name="Straight Connector 41">
            <a:extLst>
              <a:ext uri="{FF2B5EF4-FFF2-40B4-BE49-F238E27FC236}">
                <a16:creationId xmlns:a16="http://schemas.microsoft.com/office/drawing/2014/main" id="{6917E9BF-7C5E-4DE7-8C66-9B69A207D1E4}"/>
              </a:ext>
              <a:ext uri="{C183D7F6-B498-43B3-948B-1728B52AA6E4}">
                <adec:decorative xmlns="" xmlns:adec="http://schemas.microsoft.com/office/drawing/2017/decorative" val="1"/>
              </a:ext>
            </a:extLst>
          </p:cNvPr>
          <p:cNvCxnSpPr/>
          <p:nvPr/>
        </p:nvCxnSpPr>
        <p:spPr>
          <a:xfrm>
            <a:off x="1511184" y="3880303"/>
            <a:ext cx="10379594" cy="44915"/>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14DCD19-05BE-4D3F-A9E1-A9353D50950B}"/>
              </a:ext>
              <a:ext uri="{C183D7F6-B498-43B3-948B-1728B52AA6E4}">
                <adec:decorative xmlns="" xmlns:adec="http://schemas.microsoft.com/office/drawing/2017/decorative" val="1"/>
              </a:ext>
            </a:extLst>
          </p:cNvPr>
          <p:cNvCxnSpPr>
            <a:cxnSpLocks/>
          </p:cNvCxnSpPr>
          <p:nvPr/>
        </p:nvCxnSpPr>
        <p:spPr>
          <a:xfrm>
            <a:off x="4458121" y="2630172"/>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527B99-C015-4364-A9D0-E9EF5F8CC859}"/>
              </a:ext>
              <a:ext uri="{C183D7F6-B498-43B3-948B-1728B52AA6E4}">
                <adec:decorative xmlns="" xmlns:adec="http://schemas.microsoft.com/office/drawing/2017/decorative" val="1"/>
              </a:ext>
            </a:extLst>
          </p:cNvPr>
          <p:cNvCxnSpPr>
            <a:cxnSpLocks/>
          </p:cNvCxnSpPr>
          <p:nvPr/>
        </p:nvCxnSpPr>
        <p:spPr>
          <a:xfrm>
            <a:off x="8019527" y="2630172"/>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67" name="object 7" descr="Beige rectangle">
            <a:extLst>
              <a:ext uri="{FF2B5EF4-FFF2-40B4-BE49-F238E27FC236}">
                <a16:creationId xmlns:a16="http://schemas.microsoft.com/office/drawing/2014/main" id="{6167A703-9B37-469C-853D-0CB6C1F4D8F0}"/>
              </a:ext>
            </a:extLst>
          </p:cNvPr>
          <p:cNvSpPr/>
          <p:nvPr/>
        </p:nvSpPr>
        <p:spPr bwMode="white">
          <a:xfrm flipV="1">
            <a:off x="722099" y="1277068"/>
            <a:ext cx="2812282"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sp>
        <p:nvSpPr>
          <p:cNvPr id="41" name="Rectangle 40">
            <a:extLst>
              <a:ext uri="{FF2B5EF4-FFF2-40B4-BE49-F238E27FC236}">
                <a16:creationId xmlns:a16="http://schemas.microsoft.com/office/drawing/2014/main" id="{F1E4A73F-DB3E-4AF4-A250-CB257055A3B2}"/>
              </a:ext>
              <a:ext uri="{C183D7F6-B498-43B3-948B-1728B52AA6E4}">
                <adec:decorative xmlns="" xmlns:adec="http://schemas.microsoft.com/office/drawing/2017/decorative" val="1"/>
              </a:ext>
            </a:extLst>
          </p:cNvPr>
          <p:cNvSpPr>
            <a:spLocks/>
          </p:cNvSpPr>
          <p:nvPr/>
        </p:nvSpPr>
        <p:spPr>
          <a:xfrm>
            <a:off x="898187"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651BC50-F263-44D5-B1E1-32D5EA7EA21F}"/>
              </a:ext>
              <a:ext uri="{C183D7F6-B498-43B3-948B-1728B52AA6E4}">
                <adec:decorative xmlns="" xmlns:adec="http://schemas.microsoft.com/office/drawing/2017/decorative" val="1"/>
              </a:ext>
            </a:extLst>
          </p:cNvPr>
          <p:cNvSpPr>
            <a:spLocks/>
          </p:cNvSpPr>
          <p:nvPr/>
        </p:nvSpPr>
        <p:spPr>
          <a:xfrm>
            <a:off x="4458121"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00AA00A-91AC-4400-AF7A-EAB0770006ED}"/>
              </a:ext>
              <a:ext uri="{C183D7F6-B498-43B3-948B-1728B52AA6E4}">
                <adec:decorative xmlns="" xmlns:adec="http://schemas.microsoft.com/office/drawing/2017/decorative" val="1"/>
              </a:ext>
            </a:extLst>
          </p:cNvPr>
          <p:cNvSpPr>
            <a:spLocks/>
          </p:cNvSpPr>
          <p:nvPr/>
        </p:nvSpPr>
        <p:spPr>
          <a:xfrm>
            <a:off x="8019527" y="1803828"/>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8CCE096-0925-41C0-AF48-23E7DBC19872}"/>
              </a:ext>
              <a:ext uri="{C183D7F6-B498-43B3-948B-1728B52AA6E4}">
                <adec:decorative xmlns="" xmlns:adec="http://schemas.microsoft.com/office/drawing/2017/decorative" val="1"/>
              </a:ext>
            </a:extLst>
          </p:cNvPr>
          <p:cNvSpPr>
            <a:spLocks/>
          </p:cNvSpPr>
          <p:nvPr/>
        </p:nvSpPr>
        <p:spPr>
          <a:xfrm>
            <a:off x="898187" y="3960036"/>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75C6854-B085-4AC0-984F-E73F9C388471}"/>
              </a:ext>
              <a:ext uri="{C183D7F6-B498-43B3-948B-1728B52AA6E4}">
                <adec:decorative xmlns="" xmlns:adec="http://schemas.microsoft.com/office/drawing/2017/decorative" val="1"/>
              </a:ext>
            </a:extLst>
          </p:cNvPr>
          <p:cNvSpPr>
            <a:spLocks/>
          </p:cNvSpPr>
          <p:nvPr/>
        </p:nvSpPr>
        <p:spPr>
          <a:xfrm>
            <a:off x="4458121" y="3960036"/>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2EAB4BE-ED20-4BB8-A23B-B02A1115A828}"/>
              </a:ext>
              <a:ext uri="{C183D7F6-B498-43B3-948B-1728B52AA6E4}">
                <adec:decorative xmlns="" xmlns:adec="http://schemas.microsoft.com/office/drawing/2017/decorative" val="1"/>
              </a:ext>
            </a:extLst>
          </p:cNvPr>
          <p:cNvCxnSpPr>
            <a:cxnSpLocks/>
          </p:cNvCxnSpPr>
          <p:nvPr/>
        </p:nvCxnSpPr>
        <p:spPr>
          <a:xfrm>
            <a:off x="4458121" y="4752270"/>
            <a:ext cx="0" cy="969367"/>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29" name="Graphic 27" descr="Icon Stethoscope">
            <a:extLst>
              <a:ext uri="{FF2B5EF4-FFF2-40B4-BE49-F238E27FC236}">
                <a16:creationId xmlns:a16="http://schemas.microsoft.com/office/drawing/2014/main" id="{E8253ED6-A426-4BA6-A61A-E4174B8BAE45}"/>
              </a:ext>
            </a:extLst>
          </p:cNvPr>
          <p:cNvSpPr>
            <a:spLocks noChangeAspect="1"/>
          </p:cNvSpPr>
          <p:nvPr/>
        </p:nvSpPr>
        <p:spPr>
          <a:xfrm>
            <a:off x="4524307" y="1980266"/>
            <a:ext cx="330615" cy="330615"/>
          </a:xfrm>
          <a:custGeom>
            <a:avLst/>
            <a:gdLst>
              <a:gd name="connsiteX0" fmla="*/ 757238 w 800100"/>
              <a:gd name="connsiteY0" fmla="*/ 28575 h 800100"/>
              <a:gd name="connsiteX1" fmla="*/ 683181 w 800100"/>
              <a:gd name="connsiteY1" fmla="*/ 28575 h 800100"/>
              <a:gd name="connsiteX2" fmla="*/ 642938 w 800100"/>
              <a:gd name="connsiteY2" fmla="*/ 0 h 800100"/>
              <a:gd name="connsiteX3" fmla="*/ 600075 w 800100"/>
              <a:gd name="connsiteY3" fmla="*/ 42863 h 800100"/>
              <a:gd name="connsiteX4" fmla="*/ 600075 w 800100"/>
              <a:gd name="connsiteY4" fmla="*/ 100013 h 800100"/>
              <a:gd name="connsiteX5" fmla="*/ 642938 w 800100"/>
              <a:gd name="connsiteY5" fmla="*/ 142875 h 800100"/>
              <a:gd name="connsiteX6" fmla="*/ 683181 w 800100"/>
              <a:gd name="connsiteY6" fmla="*/ 114300 h 800100"/>
              <a:gd name="connsiteX7" fmla="*/ 714375 w 800100"/>
              <a:gd name="connsiteY7" fmla="*/ 114300 h 800100"/>
              <a:gd name="connsiteX8" fmla="*/ 714375 w 800100"/>
              <a:gd name="connsiteY8" fmla="*/ 214313 h 800100"/>
              <a:gd name="connsiteX9" fmla="*/ 557213 w 800100"/>
              <a:gd name="connsiteY9" fmla="*/ 371475 h 800100"/>
              <a:gd name="connsiteX10" fmla="*/ 400050 w 800100"/>
              <a:gd name="connsiteY10" fmla="*/ 214313 h 800100"/>
              <a:gd name="connsiteX11" fmla="*/ 400050 w 800100"/>
              <a:gd name="connsiteY11" fmla="*/ 114300 h 800100"/>
              <a:gd name="connsiteX12" fmla="*/ 431244 w 800100"/>
              <a:gd name="connsiteY12" fmla="*/ 114300 h 800100"/>
              <a:gd name="connsiteX13" fmla="*/ 471488 w 800100"/>
              <a:gd name="connsiteY13" fmla="*/ 142875 h 800100"/>
              <a:gd name="connsiteX14" fmla="*/ 514350 w 800100"/>
              <a:gd name="connsiteY14" fmla="*/ 100013 h 800100"/>
              <a:gd name="connsiteX15" fmla="*/ 514350 w 800100"/>
              <a:gd name="connsiteY15" fmla="*/ 42863 h 800100"/>
              <a:gd name="connsiteX16" fmla="*/ 471488 w 800100"/>
              <a:gd name="connsiteY16" fmla="*/ 0 h 800100"/>
              <a:gd name="connsiteX17" fmla="*/ 431244 w 800100"/>
              <a:gd name="connsiteY17" fmla="*/ 28575 h 800100"/>
              <a:gd name="connsiteX18" fmla="*/ 357188 w 800100"/>
              <a:gd name="connsiteY18" fmla="*/ 28575 h 800100"/>
              <a:gd name="connsiteX19" fmla="*/ 314325 w 800100"/>
              <a:gd name="connsiteY19" fmla="*/ 71438 h 800100"/>
              <a:gd name="connsiteX20" fmla="*/ 314325 w 800100"/>
              <a:gd name="connsiteY20" fmla="*/ 214313 h 800100"/>
              <a:gd name="connsiteX21" fmla="*/ 514350 w 800100"/>
              <a:gd name="connsiteY21" fmla="*/ 453180 h 800100"/>
              <a:gd name="connsiteX22" fmla="*/ 514350 w 800100"/>
              <a:gd name="connsiteY22" fmla="*/ 642938 h 800100"/>
              <a:gd name="connsiteX23" fmla="*/ 442913 w 800100"/>
              <a:gd name="connsiteY23" fmla="*/ 714375 h 800100"/>
              <a:gd name="connsiteX24" fmla="*/ 242888 w 800100"/>
              <a:gd name="connsiteY24" fmla="*/ 714375 h 800100"/>
              <a:gd name="connsiteX25" fmla="*/ 171450 w 800100"/>
              <a:gd name="connsiteY25" fmla="*/ 642938 h 800100"/>
              <a:gd name="connsiteX26" fmla="*/ 171450 w 800100"/>
              <a:gd name="connsiteY26" fmla="*/ 520741 h 800100"/>
              <a:gd name="connsiteX27" fmla="*/ 257175 w 800100"/>
              <a:gd name="connsiteY27" fmla="*/ 400050 h 800100"/>
              <a:gd name="connsiteX28" fmla="*/ 128588 w 800100"/>
              <a:gd name="connsiteY28" fmla="*/ 271463 h 800100"/>
              <a:gd name="connsiteX29" fmla="*/ 0 w 800100"/>
              <a:gd name="connsiteY29" fmla="*/ 400050 h 800100"/>
              <a:gd name="connsiteX30" fmla="*/ 85725 w 800100"/>
              <a:gd name="connsiteY30" fmla="*/ 520741 h 800100"/>
              <a:gd name="connsiteX31" fmla="*/ 85725 w 800100"/>
              <a:gd name="connsiteY31" fmla="*/ 642938 h 800100"/>
              <a:gd name="connsiteX32" fmla="*/ 242888 w 800100"/>
              <a:gd name="connsiteY32" fmla="*/ 800100 h 800100"/>
              <a:gd name="connsiteX33" fmla="*/ 442913 w 800100"/>
              <a:gd name="connsiteY33" fmla="*/ 800100 h 800100"/>
              <a:gd name="connsiteX34" fmla="*/ 600075 w 800100"/>
              <a:gd name="connsiteY34" fmla="*/ 642938 h 800100"/>
              <a:gd name="connsiteX35" fmla="*/ 600075 w 800100"/>
              <a:gd name="connsiteY35" fmla="*/ 453180 h 800100"/>
              <a:gd name="connsiteX36" fmla="*/ 800100 w 800100"/>
              <a:gd name="connsiteY36" fmla="*/ 214313 h 800100"/>
              <a:gd name="connsiteX37" fmla="*/ 800100 w 800100"/>
              <a:gd name="connsiteY37" fmla="*/ 71438 h 800100"/>
              <a:gd name="connsiteX38" fmla="*/ 757238 w 800100"/>
              <a:gd name="connsiteY38" fmla="*/ 28575 h 800100"/>
              <a:gd name="connsiteX39" fmla="*/ 57150 w 800100"/>
              <a:gd name="connsiteY39" fmla="*/ 400050 h 800100"/>
              <a:gd name="connsiteX40" fmla="*/ 128588 w 800100"/>
              <a:gd name="connsiteY40" fmla="*/ 328613 h 800100"/>
              <a:gd name="connsiteX41" fmla="*/ 200025 w 800100"/>
              <a:gd name="connsiteY41" fmla="*/ 400050 h 800100"/>
              <a:gd name="connsiteX42" fmla="*/ 128588 w 800100"/>
              <a:gd name="connsiteY42" fmla="*/ 471488 h 800100"/>
              <a:gd name="connsiteX43" fmla="*/ 57150 w 800100"/>
              <a:gd name="connsiteY43" fmla="*/ 40005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0100" h="800100">
                <a:moveTo>
                  <a:pt x="757238" y="28575"/>
                </a:moveTo>
                <a:lnTo>
                  <a:pt x="683181" y="28575"/>
                </a:lnTo>
                <a:cubicBezTo>
                  <a:pt x="677275" y="11963"/>
                  <a:pt x="661578" y="0"/>
                  <a:pt x="642938" y="0"/>
                </a:cubicBezTo>
                <a:cubicBezTo>
                  <a:pt x="619268" y="0"/>
                  <a:pt x="600075" y="19193"/>
                  <a:pt x="600075" y="42863"/>
                </a:cubicBezTo>
                <a:lnTo>
                  <a:pt x="600075" y="100013"/>
                </a:lnTo>
                <a:cubicBezTo>
                  <a:pt x="600075" y="123682"/>
                  <a:pt x="619268" y="142875"/>
                  <a:pt x="642938" y="142875"/>
                </a:cubicBezTo>
                <a:cubicBezTo>
                  <a:pt x="661568" y="142875"/>
                  <a:pt x="677275" y="130912"/>
                  <a:pt x="683181" y="114300"/>
                </a:cubicBezTo>
                <a:lnTo>
                  <a:pt x="714375" y="114300"/>
                </a:lnTo>
                <a:lnTo>
                  <a:pt x="714375" y="214313"/>
                </a:lnTo>
                <a:cubicBezTo>
                  <a:pt x="714375" y="300971"/>
                  <a:pt x="643871" y="371475"/>
                  <a:pt x="557213" y="371475"/>
                </a:cubicBezTo>
                <a:cubicBezTo>
                  <a:pt x="470554" y="371475"/>
                  <a:pt x="400050" y="300971"/>
                  <a:pt x="400050" y="214313"/>
                </a:cubicBezTo>
                <a:lnTo>
                  <a:pt x="400050" y="114300"/>
                </a:lnTo>
                <a:lnTo>
                  <a:pt x="431244" y="114300"/>
                </a:lnTo>
                <a:cubicBezTo>
                  <a:pt x="437150" y="130912"/>
                  <a:pt x="452847" y="142875"/>
                  <a:pt x="471488" y="142875"/>
                </a:cubicBezTo>
                <a:cubicBezTo>
                  <a:pt x="495157" y="142875"/>
                  <a:pt x="514350" y="123682"/>
                  <a:pt x="514350" y="100013"/>
                </a:cubicBezTo>
                <a:lnTo>
                  <a:pt x="514350" y="42863"/>
                </a:lnTo>
                <a:cubicBezTo>
                  <a:pt x="514350" y="19193"/>
                  <a:pt x="495157" y="0"/>
                  <a:pt x="471488" y="0"/>
                </a:cubicBezTo>
                <a:cubicBezTo>
                  <a:pt x="452857" y="0"/>
                  <a:pt x="437150" y="11963"/>
                  <a:pt x="431244" y="28575"/>
                </a:cubicBezTo>
                <a:lnTo>
                  <a:pt x="357188" y="28575"/>
                </a:lnTo>
                <a:cubicBezTo>
                  <a:pt x="333508" y="28575"/>
                  <a:pt x="314325" y="47758"/>
                  <a:pt x="314325" y="71438"/>
                </a:cubicBezTo>
                <a:lnTo>
                  <a:pt x="314325" y="214313"/>
                </a:lnTo>
                <a:cubicBezTo>
                  <a:pt x="314325" y="333594"/>
                  <a:pt x="400822" y="432845"/>
                  <a:pt x="514350" y="453180"/>
                </a:cubicBezTo>
                <a:lnTo>
                  <a:pt x="514350" y="642938"/>
                </a:lnTo>
                <a:cubicBezTo>
                  <a:pt x="514350" y="682323"/>
                  <a:pt x="482298" y="714375"/>
                  <a:pt x="442913" y="714375"/>
                </a:cubicBezTo>
                <a:lnTo>
                  <a:pt x="242888" y="714375"/>
                </a:lnTo>
                <a:cubicBezTo>
                  <a:pt x="203502" y="714375"/>
                  <a:pt x="171450" y="682323"/>
                  <a:pt x="171450" y="642938"/>
                </a:cubicBezTo>
                <a:lnTo>
                  <a:pt x="171450" y="520741"/>
                </a:lnTo>
                <a:cubicBezTo>
                  <a:pt x="221237" y="502987"/>
                  <a:pt x="257175" y="455857"/>
                  <a:pt x="257175" y="400050"/>
                </a:cubicBezTo>
                <a:cubicBezTo>
                  <a:pt x="257175" y="329146"/>
                  <a:pt x="199492" y="271463"/>
                  <a:pt x="128588" y="271463"/>
                </a:cubicBezTo>
                <a:cubicBezTo>
                  <a:pt x="57683" y="271463"/>
                  <a:pt x="0" y="329146"/>
                  <a:pt x="0" y="400050"/>
                </a:cubicBezTo>
                <a:cubicBezTo>
                  <a:pt x="0" y="455857"/>
                  <a:pt x="35938" y="502987"/>
                  <a:pt x="85725" y="520741"/>
                </a:cubicBezTo>
                <a:lnTo>
                  <a:pt x="85725" y="642938"/>
                </a:lnTo>
                <a:cubicBezTo>
                  <a:pt x="85725" y="729596"/>
                  <a:pt x="156229" y="800100"/>
                  <a:pt x="242888" y="800100"/>
                </a:cubicBezTo>
                <a:lnTo>
                  <a:pt x="442913" y="800100"/>
                </a:lnTo>
                <a:cubicBezTo>
                  <a:pt x="529571" y="800100"/>
                  <a:pt x="600075" y="729596"/>
                  <a:pt x="600075" y="642938"/>
                </a:cubicBezTo>
                <a:lnTo>
                  <a:pt x="600075" y="453180"/>
                </a:lnTo>
                <a:cubicBezTo>
                  <a:pt x="713603" y="432845"/>
                  <a:pt x="800100" y="333594"/>
                  <a:pt x="800100" y="214313"/>
                </a:cubicBezTo>
                <a:lnTo>
                  <a:pt x="800100" y="71438"/>
                </a:lnTo>
                <a:cubicBezTo>
                  <a:pt x="800100" y="47758"/>
                  <a:pt x="780917" y="28575"/>
                  <a:pt x="757238" y="28575"/>
                </a:cubicBezTo>
                <a:close/>
                <a:moveTo>
                  <a:pt x="57150" y="400050"/>
                </a:moveTo>
                <a:cubicBezTo>
                  <a:pt x="57150" y="360664"/>
                  <a:pt x="89202" y="328613"/>
                  <a:pt x="128588" y="328613"/>
                </a:cubicBezTo>
                <a:cubicBezTo>
                  <a:pt x="167973" y="328613"/>
                  <a:pt x="200025" y="360664"/>
                  <a:pt x="200025" y="400050"/>
                </a:cubicBezTo>
                <a:cubicBezTo>
                  <a:pt x="200025" y="439436"/>
                  <a:pt x="167973" y="471488"/>
                  <a:pt x="128588" y="471488"/>
                </a:cubicBezTo>
                <a:cubicBezTo>
                  <a:pt x="89202" y="471488"/>
                  <a:pt x="57150" y="439436"/>
                  <a:pt x="57150" y="400050"/>
                </a:cubicBezTo>
                <a:close/>
              </a:path>
            </a:pathLst>
          </a:custGeom>
          <a:solidFill>
            <a:schemeClr val="bg1"/>
          </a:solidFill>
          <a:ln w="9525" cap="flat">
            <a:noFill/>
            <a:prstDash val="solid"/>
            <a:miter/>
          </a:ln>
        </p:spPr>
        <p:txBody>
          <a:bodyPr rtlCol="0" anchor="ctr"/>
          <a:lstStyle/>
          <a:p>
            <a:endParaRPr lang="en-US" dirty="0"/>
          </a:p>
        </p:txBody>
      </p:sp>
      <p:grpSp>
        <p:nvGrpSpPr>
          <p:cNvPr id="69" name="Group 68" descr="Icon Plaster">
            <a:extLst>
              <a:ext uri="{FF2B5EF4-FFF2-40B4-BE49-F238E27FC236}">
                <a16:creationId xmlns:a16="http://schemas.microsoft.com/office/drawing/2014/main" id="{DB470874-CC94-462D-9F62-0D114CE75994}"/>
              </a:ext>
            </a:extLst>
          </p:cNvPr>
          <p:cNvGrpSpPr>
            <a:grpSpLocks noChangeAspect="1"/>
          </p:cNvGrpSpPr>
          <p:nvPr/>
        </p:nvGrpSpPr>
        <p:grpSpPr>
          <a:xfrm>
            <a:off x="4560974" y="4132513"/>
            <a:ext cx="266395" cy="267026"/>
            <a:chOff x="4543214" y="4114712"/>
            <a:chExt cx="301914" cy="302629"/>
          </a:xfrm>
        </p:grpSpPr>
        <p:sp>
          <p:nvSpPr>
            <p:cNvPr id="46" name="Freeform: Shape 45">
              <a:extLst>
                <a:ext uri="{FF2B5EF4-FFF2-40B4-BE49-F238E27FC236}">
                  <a16:creationId xmlns:a16="http://schemas.microsoft.com/office/drawing/2014/main" id="{E5D7B243-4C7E-41A0-8DC9-7064981F3372}"/>
                </a:ext>
              </a:extLst>
            </p:cNvPr>
            <p:cNvSpPr/>
            <p:nvPr/>
          </p:nvSpPr>
          <p:spPr>
            <a:xfrm>
              <a:off x="4543292" y="4282753"/>
              <a:ext cx="134588" cy="134588"/>
            </a:xfrm>
            <a:custGeom>
              <a:avLst/>
              <a:gdLst>
                <a:gd name="connsiteX0" fmla="*/ 359379 w 352425"/>
                <a:gd name="connsiteY0" fmla="*/ 240430 h 352425"/>
                <a:gd name="connsiteX1" fmla="*/ 281731 w 352425"/>
                <a:gd name="connsiteY1" fmla="*/ 318078 h 352425"/>
                <a:gd name="connsiteX2" fmla="*/ 84278 w 352425"/>
                <a:gd name="connsiteY2" fmla="*/ 322707 h 352425"/>
                <a:gd name="connsiteX3" fmla="*/ 32176 w 352425"/>
                <a:gd name="connsiteY3" fmla="*/ 268519 h 352425"/>
                <a:gd name="connsiteX4" fmla="*/ 41892 w 352425"/>
                <a:gd name="connsiteY4" fmla="*/ 77076 h 352425"/>
                <a:gd name="connsiteX5" fmla="*/ 118968 w 352425"/>
                <a:gd name="connsiteY5" fmla="*/ 0 h 352425"/>
                <a:gd name="connsiteX6" fmla="*/ 359379 w 352425"/>
                <a:gd name="connsiteY6" fmla="*/ 24043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352425">
                  <a:moveTo>
                    <a:pt x="359379" y="240430"/>
                  </a:moveTo>
                  <a:lnTo>
                    <a:pt x="281731" y="318078"/>
                  </a:lnTo>
                  <a:cubicBezTo>
                    <a:pt x="228020" y="371818"/>
                    <a:pt x="141266" y="373932"/>
                    <a:pt x="84278" y="322707"/>
                  </a:cubicBezTo>
                  <a:cubicBezTo>
                    <a:pt x="66247" y="306495"/>
                    <a:pt x="48731" y="288255"/>
                    <a:pt x="32176" y="268519"/>
                  </a:cubicBezTo>
                  <a:cubicBezTo>
                    <a:pt x="-14230" y="212989"/>
                    <a:pt x="-9962" y="128911"/>
                    <a:pt x="41892" y="77076"/>
                  </a:cubicBezTo>
                  <a:lnTo>
                    <a:pt x="118968" y="0"/>
                  </a:lnTo>
                  <a:lnTo>
                    <a:pt x="359379" y="240430"/>
                  </a:lnTo>
                  <a:close/>
                </a:path>
              </a:pathLst>
            </a:custGeom>
            <a:solidFill>
              <a:schemeClr val="bg1"/>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AD058DD-18E5-442F-856B-1D7CF5154784}"/>
                </a:ext>
              </a:extLst>
            </p:cNvPr>
            <p:cNvSpPr/>
            <p:nvPr/>
          </p:nvSpPr>
          <p:spPr>
            <a:xfrm>
              <a:off x="4543214" y="4114712"/>
              <a:ext cx="301914" cy="301913"/>
            </a:xfrm>
            <a:custGeom>
              <a:avLst/>
              <a:gdLst>
                <a:gd name="connsiteX0" fmla="*/ 640426 w 790575"/>
                <a:gd name="connsiteY0" fmla="*/ 399610 h 790575"/>
                <a:gd name="connsiteX1" fmla="*/ 758269 w 790575"/>
                <a:gd name="connsiteY1" fmla="*/ 281766 h 790575"/>
                <a:gd name="connsiteX2" fmla="*/ 762927 w 790575"/>
                <a:gd name="connsiteY2" fmla="*/ 84313 h 790575"/>
                <a:gd name="connsiteX3" fmla="*/ 708682 w 790575"/>
                <a:gd name="connsiteY3" fmla="*/ 32202 h 790575"/>
                <a:gd name="connsiteX4" fmla="*/ 517249 w 790575"/>
                <a:gd name="connsiteY4" fmla="*/ 41917 h 790575"/>
                <a:gd name="connsiteX5" fmla="*/ 399996 w 790575"/>
                <a:gd name="connsiteY5" fmla="*/ 159170 h 790575"/>
                <a:gd name="connsiteX6" fmla="*/ 282734 w 790575"/>
                <a:gd name="connsiteY6" fmla="*/ 41908 h 790575"/>
                <a:gd name="connsiteX7" fmla="*/ 91300 w 790575"/>
                <a:gd name="connsiteY7" fmla="*/ 32183 h 790575"/>
                <a:gd name="connsiteX8" fmla="*/ 37055 w 790575"/>
                <a:gd name="connsiteY8" fmla="*/ 84313 h 790575"/>
                <a:gd name="connsiteX9" fmla="*/ 41713 w 790575"/>
                <a:gd name="connsiteY9" fmla="*/ 281766 h 790575"/>
                <a:gd name="connsiteX10" fmla="*/ 518058 w 790575"/>
                <a:gd name="connsiteY10" fmla="*/ 758093 h 790575"/>
                <a:gd name="connsiteX11" fmla="*/ 715512 w 790575"/>
                <a:gd name="connsiteY11" fmla="*/ 762722 h 790575"/>
                <a:gd name="connsiteX12" fmla="*/ 767642 w 790575"/>
                <a:gd name="connsiteY12" fmla="*/ 708515 h 790575"/>
                <a:gd name="connsiteX13" fmla="*/ 757907 w 790575"/>
                <a:gd name="connsiteY13" fmla="*/ 517081 h 790575"/>
                <a:gd name="connsiteX14" fmla="*/ 640426 w 790575"/>
                <a:gd name="connsiteY14" fmla="*/ 399610 h 790575"/>
                <a:gd name="connsiteX15" fmla="*/ 485721 w 790575"/>
                <a:gd name="connsiteY15" fmla="*/ 356957 h 790575"/>
                <a:gd name="connsiteX16" fmla="*/ 442859 w 790575"/>
                <a:gd name="connsiteY16" fmla="*/ 399819 h 790575"/>
                <a:gd name="connsiteX17" fmla="*/ 399996 w 790575"/>
                <a:gd name="connsiteY17" fmla="*/ 356957 h 790575"/>
                <a:gd name="connsiteX18" fmla="*/ 442859 w 790575"/>
                <a:gd name="connsiteY18" fmla="*/ 314094 h 790575"/>
                <a:gd name="connsiteX19" fmla="*/ 485721 w 790575"/>
                <a:gd name="connsiteY19" fmla="*/ 356957 h 790575"/>
                <a:gd name="connsiteX20" fmla="*/ 357134 w 790575"/>
                <a:gd name="connsiteY20" fmla="*/ 228369 h 790575"/>
                <a:gd name="connsiteX21" fmla="*/ 399996 w 790575"/>
                <a:gd name="connsiteY21" fmla="*/ 271232 h 790575"/>
                <a:gd name="connsiteX22" fmla="*/ 357134 w 790575"/>
                <a:gd name="connsiteY22" fmla="*/ 314094 h 790575"/>
                <a:gd name="connsiteX23" fmla="*/ 314271 w 790575"/>
                <a:gd name="connsiteY23" fmla="*/ 271232 h 790575"/>
                <a:gd name="connsiteX24" fmla="*/ 357134 w 790575"/>
                <a:gd name="connsiteY24" fmla="*/ 228369 h 790575"/>
                <a:gd name="connsiteX25" fmla="*/ 271409 w 790575"/>
                <a:gd name="connsiteY25" fmla="*/ 399819 h 790575"/>
                <a:gd name="connsiteX26" fmla="*/ 228546 w 790575"/>
                <a:gd name="connsiteY26" fmla="*/ 356957 h 790575"/>
                <a:gd name="connsiteX27" fmla="*/ 271409 w 790575"/>
                <a:gd name="connsiteY27" fmla="*/ 314094 h 790575"/>
                <a:gd name="connsiteX28" fmla="*/ 314271 w 790575"/>
                <a:gd name="connsiteY28" fmla="*/ 356957 h 790575"/>
                <a:gd name="connsiteX29" fmla="*/ 271409 w 790575"/>
                <a:gd name="connsiteY29" fmla="*/ 399819 h 790575"/>
                <a:gd name="connsiteX30" fmla="*/ 357134 w 790575"/>
                <a:gd name="connsiteY30" fmla="*/ 485544 h 790575"/>
                <a:gd name="connsiteX31" fmla="*/ 314271 w 790575"/>
                <a:gd name="connsiteY31" fmla="*/ 442682 h 790575"/>
                <a:gd name="connsiteX32" fmla="*/ 357134 w 790575"/>
                <a:gd name="connsiteY32" fmla="*/ 399819 h 790575"/>
                <a:gd name="connsiteX33" fmla="*/ 399996 w 790575"/>
                <a:gd name="connsiteY33" fmla="*/ 442682 h 790575"/>
                <a:gd name="connsiteX34" fmla="*/ 357134 w 790575"/>
                <a:gd name="connsiteY34" fmla="*/ 485544 h 790575"/>
                <a:gd name="connsiteX35" fmla="*/ 442859 w 790575"/>
                <a:gd name="connsiteY35" fmla="*/ 571269 h 790575"/>
                <a:gd name="connsiteX36" fmla="*/ 399996 w 790575"/>
                <a:gd name="connsiteY36" fmla="*/ 528407 h 790575"/>
                <a:gd name="connsiteX37" fmla="*/ 442859 w 790575"/>
                <a:gd name="connsiteY37" fmla="*/ 485544 h 790575"/>
                <a:gd name="connsiteX38" fmla="*/ 485721 w 790575"/>
                <a:gd name="connsiteY38" fmla="*/ 528407 h 790575"/>
                <a:gd name="connsiteX39" fmla="*/ 442859 w 790575"/>
                <a:gd name="connsiteY39" fmla="*/ 571269 h 790575"/>
                <a:gd name="connsiteX40" fmla="*/ 528584 w 790575"/>
                <a:gd name="connsiteY40" fmla="*/ 485544 h 790575"/>
                <a:gd name="connsiteX41" fmla="*/ 485721 w 790575"/>
                <a:gd name="connsiteY41" fmla="*/ 442682 h 790575"/>
                <a:gd name="connsiteX42" fmla="*/ 528584 w 790575"/>
                <a:gd name="connsiteY42" fmla="*/ 399819 h 790575"/>
                <a:gd name="connsiteX43" fmla="*/ 571446 w 790575"/>
                <a:gd name="connsiteY43" fmla="*/ 442682 h 790575"/>
                <a:gd name="connsiteX44" fmla="*/ 528584 w 790575"/>
                <a:gd name="connsiteY44" fmla="*/ 4855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0575" h="790575">
                  <a:moveTo>
                    <a:pt x="640426" y="399610"/>
                  </a:moveTo>
                  <a:lnTo>
                    <a:pt x="758269" y="281766"/>
                  </a:lnTo>
                  <a:cubicBezTo>
                    <a:pt x="812048" y="227979"/>
                    <a:pt x="814076" y="141254"/>
                    <a:pt x="762927" y="84313"/>
                  </a:cubicBezTo>
                  <a:cubicBezTo>
                    <a:pt x="746630" y="66206"/>
                    <a:pt x="728380" y="48661"/>
                    <a:pt x="708682" y="32202"/>
                  </a:cubicBezTo>
                  <a:cubicBezTo>
                    <a:pt x="653152" y="-14223"/>
                    <a:pt x="569103" y="-9918"/>
                    <a:pt x="517249" y="41917"/>
                  </a:cubicBezTo>
                  <a:lnTo>
                    <a:pt x="399996" y="159170"/>
                  </a:lnTo>
                  <a:lnTo>
                    <a:pt x="282734" y="41908"/>
                  </a:lnTo>
                  <a:cubicBezTo>
                    <a:pt x="230861" y="-9956"/>
                    <a:pt x="146802" y="-14242"/>
                    <a:pt x="91300" y="32183"/>
                  </a:cubicBezTo>
                  <a:cubicBezTo>
                    <a:pt x="71603" y="48661"/>
                    <a:pt x="53353" y="66197"/>
                    <a:pt x="37055" y="84313"/>
                  </a:cubicBezTo>
                  <a:cubicBezTo>
                    <a:pt x="-14094" y="141254"/>
                    <a:pt x="-12056" y="227979"/>
                    <a:pt x="41713" y="281766"/>
                  </a:cubicBezTo>
                  <a:lnTo>
                    <a:pt x="518058" y="758093"/>
                  </a:lnTo>
                  <a:cubicBezTo>
                    <a:pt x="571884" y="811947"/>
                    <a:pt x="658638" y="813842"/>
                    <a:pt x="715512" y="762722"/>
                  </a:cubicBezTo>
                  <a:cubicBezTo>
                    <a:pt x="733590" y="746463"/>
                    <a:pt x="751116" y="728232"/>
                    <a:pt x="767642" y="708515"/>
                  </a:cubicBezTo>
                  <a:cubicBezTo>
                    <a:pt x="814019" y="652994"/>
                    <a:pt x="809752" y="568917"/>
                    <a:pt x="757907" y="517081"/>
                  </a:cubicBezTo>
                  <a:lnTo>
                    <a:pt x="640426" y="399610"/>
                  </a:lnTo>
                  <a:close/>
                  <a:moveTo>
                    <a:pt x="485721" y="356957"/>
                  </a:moveTo>
                  <a:cubicBezTo>
                    <a:pt x="485721" y="380626"/>
                    <a:pt x="466528" y="399819"/>
                    <a:pt x="442859" y="399819"/>
                  </a:cubicBezTo>
                  <a:cubicBezTo>
                    <a:pt x="419189" y="399819"/>
                    <a:pt x="399996" y="380626"/>
                    <a:pt x="399996" y="356957"/>
                  </a:cubicBezTo>
                  <a:cubicBezTo>
                    <a:pt x="399996" y="333287"/>
                    <a:pt x="419189" y="314094"/>
                    <a:pt x="442859" y="314094"/>
                  </a:cubicBezTo>
                  <a:cubicBezTo>
                    <a:pt x="466528" y="314094"/>
                    <a:pt x="485721" y="333287"/>
                    <a:pt x="485721" y="356957"/>
                  </a:cubicBezTo>
                  <a:close/>
                  <a:moveTo>
                    <a:pt x="357134" y="228369"/>
                  </a:moveTo>
                  <a:cubicBezTo>
                    <a:pt x="380803" y="228369"/>
                    <a:pt x="399996" y="247562"/>
                    <a:pt x="399996" y="271232"/>
                  </a:cubicBezTo>
                  <a:cubicBezTo>
                    <a:pt x="399996" y="294901"/>
                    <a:pt x="380803" y="314094"/>
                    <a:pt x="357134" y="314094"/>
                  </a:cubicBezTo>
                  <a:cubicBezTo>
                    <a:pt x="333464" y="314094"/>
                    <a:pt x="314271" y="294901"/>
                    <a:pt x="314271" y="271232"/>
                  </a:cubicBezTo>
                  <a:cubicBezTo>
                    <a:pt x="314271" y="247562"/>
                    <a:pt x="333464" y="228369"/>
                    <a:pt x="357134" y="228369"/>
                  </a:cubicBezTo>
                  <a:close/>
                  <a:moveTo>
                    <a:pt x="271409" y="399819"/>
                  </a:moveTo>
                  <a:cubicBezTo>
                    <a:pt x="247739" y="399819"/>
                    <a:pt x="228546" y="380626"/>
                    <a:pt x="228546" y="356957"/>
                  </a:cubicBezTo>
                  <a:cubicBezTo>
                    <a:pt x="228546" y="333287"/>
                    <a:pt x="247739" y="314094"/>
                    <a:pt x="271409" y="314094"/>
                  </a:cubicBezTo>
                  <a:cubicBezTo>
                    <a:pt x="295078" y="314094"/>
                    <a:pt x="314271" y="333287"/>
                    <a:pt x="314271" y="356957"/>
                  </a:cubicBezTo>
                  <a:cubicBezTo>
                    <a:pt x="314271" y="380626"/>
                    <a:pt x="295078" y="399819"/>
                    <a:pt x="271409" y="399819"/>
                  </a:cubicBezTo>
                  <a:close/>
                  <a:moveTo>
                    <a:pt x="357134" y="485544"/>
                  </a:moveTo>
                  <a:cubicBezTo>
                    <a:pt x="333464" y="485544"/>
                    <a:pt x="314271" y="466351"/>
                    <a:pt x="314271" y="442682"/>
                  </a:cubicBezTo>
                  <a:cubicBezTo>
                    <a:pt x="314271" y="419012"/>
                    <a:pt x="333464" y="399819"/>
                    <a:pt x="357134" y="399819"/>
                  </a:cubicBezTo>
                  <a:cubicBezTo>
                    <a:pt x="380803" y="399819"/>
                    <a:pt x="399996" y="419012"/>
                    <a:pt x="399996" y="442682"/>
                  </a:cubicBezTo>
                  <a:cubicBezTo>
                    <a:pt x="399996" y="466351"/>
                    <a:pt x="380803" y="485544"/>
                    <a:pt x="357134" y="485544"/>
                  </a:cubicBezTo>
                  <a:close/>
                  <a:moveTo>
                    <a:pt x="442859" y="571269"/>
                  </a:moveTo>
                  <a:cubicBezTo>
                    <a:pt x="419189" y="571269"/>
                    <a:pt x="399996" y="552076"/>
                    <a:pt x="399996" y="528407"/>
                  </a:cubicBezTo>
                  <a:cubicBezTo>
                    <a:pt x="399996" y="504737"/>
                    <a:pt x="419189" y="485544"/>
                    <a:pt x="442859" y="485544"/>
                  </a:cubicBezTo>
                  <a:cubicBezTo>
                    <a:pt x="466528" y="485544"/>
                    <a:pt x="485721" y="504737"/>
                    <a:pt x="485721" y="528407"/>
                  </a:cubicBezTo>
                  <a:cubicBezTo>
                    <a:pt x="485721" y="552076"/>
                    <a:pt x="466528" y="571269"/>
                    <a:pt x="442859" y="571269"/>
                  </a:cubicBezTo>
                  <a:close/>
                  <a:moveTo>
                    <a:pt x="528584" y="485544"/>
                  </a:moveTo>
                  <a:cubicBezTo>
                    <a:pt x="504914" y="485544"/>
                    <a:pt x="485721" y="466351"/>
                    <a:pt x="485721" y="442682"/>
                  </a:cubicBezTo>
                  <a:cubicBezTo>
                    <a:pt x="485721" y="419012"/>
                    <a:pt x="504914" y="399819"/>
                    <a:pt x="528584" y="399819"/>
                  </a:cubicBezTo>
                  <a:cubicBezTo>
                    <a:pt x="552253" y="399819"/>
                    <a:pt x="571446" y="419012"/>
                    <a:pt x="571446" y="442682"/>
                  </a:cubicBezTo>
                  <a:cubicBezTo>
                    <a:pt x="571446" y="466351"/>
                    <a:pt x="552253" y="485544"/>
                    <a:pt x="528584" y="485544"/>
                  </a:cubicBezTo>
                  <a:close/>
                </a:path>
              </a:pathLst>
            </a:custGeom>
            <a:solidFill>
              <a:schemeClr val="bg1"/>
            </a:solidFill>
            <a:ln w="9525" cap="flat">
              <a:noFill/>
              <a:prstDash val="solid"/>
              <a:miter/>
            </a:ln>
          </p:spPr>
          <p:txBody>
            <a:bodyPr rtlCol="0" anchor="ctr"/>
            <a:lstStyle/>
            <a:p>
              <a:endParaRPr lang="en-US" dirty="0"/>
            </a:p>
          </p:txBody>
        </p:sp>
      </p:grpSp>
      <p:sp>
        <p:nvSpPr>
          <p:cNvPr id="54" name="Freeform: Shape 53">
            <a:extLst>
              <a:ext uri="{FF2B5EF4-FFF2-40B4-BE49-F238E27FC236}">
                <a16:creationId xmlns:a16="http://schemas.microsoft.com/office/drawing/2014/main" id="{48ADB8A8-8157-4E9C-BA76-1F538C33554B}"/>
              </a:ext>
            </a:extLst>
          </p:cNvPr>
          <p:cNvSpPr/>
          <p:nvPr/>
        </p:nvSpPr>
        <p:spPr>
          <a:xfrm>
            <a:off x="8319783" y="2193117"/>
            <a:ext cx="23556" cy="23555"/>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endParaRPr lang="en-US" dirty="0"/>
          </a:p>
        </p:txBody>
      </p:sp>
      <p:cxnSp>
        <p:nvCxnSpPr>
          <p:cNvPr id="68" name="Straight Connector 67">
            <a:extLst>
              <a:ext uri="{FF2B5EF4-FFF2-40B4-BE49-F238E27FC236}">
                <a16:creationId xmlns:a16="http://schemas.microsoft.com/office/drawing/2014/main" id="{19527B99-C015-4364-A9D0-E9EF5F8CC859}"/>
              </a:ext>
              <a:ext uri="{C183D7F6-B498-43B3-948B-1728B52AA6E4}">
                <adec:decorative xmlns="" xmlns:adec="http://schemas.microsoft.com/office/drawing/2017/decorative" val="1"/>
              </a:ext>
            </a:extLst>
          </p:cNvPr>
          <p:cNvCxnSpPr>
            <a:cxnSpLocks/>
          </p:cNvCxnSpPr>
          <p:nvPr/>
        </p:nvCxnSpPr>
        <p:spPr>
          <a:xfrm>
            <a:off x="8019527" y="3925218"/>
            <a:ext cx="91" cy="1796380"/>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72" name="Freeform: Shape 53">
            <a:extLst>
              <a:ext uri="{FF2B5EF4-FFF2-40B4-BE49-F238E27FC236}">
                <a16:creationId xmlns:a16="http://schemas.microsoft.com/office/drawing/2014/main" id="{48ADB8A8-8157-4E9C-BA76-1F538C33554B}"/>
              </a:ext>
            </a:extLst>
          </p:cNvPr>
          <p:cNvSpPr/>
          <p:nvPr/>
        </p:nvSpPr>
        <p:spPr>
          <a:xfrm>
            <a:off x="8319874" y="4315176"/>
            <a:ext cx="23556" cy="23555"/>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endParaRPr lang="en-US" dirty="0"/>
          </a:p>
        </p:txBody>
      </p:sp>
      <p:pic>
        <p:nvPicPr>
          <p:cNvPr id="1026" name="Picture 2" descr="https://www.pinclipart.com/picdir/middle/176-1761051_clipart-black-and-white-collection-of-free-confixed.pn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980252" y="1996234"/>
            <a:ext cx="232230" cy="333828"/>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7E6F3A07-B555-4DCB-847F-A2749A0C0866}"/>
              </a:ext>
            </a:extLst>
          </p:cNvPr>
          <p:cNvSpPr>
            <a:spLocks noGrp="1"/>
          </p:cNvSpPr>
          <p:nvPr>
            <p:ph type="body" sz="quarter" idx="13"/>
          </p:nvPr>
        </p:nvSpPr>
        <p:spPr>
          <a:xfrm>
            <a:off x="8764501" y="2474508"/>
            <a:ext cx="3126277" cy="1242556"/>
          </a:xfrm>
        </p:spPr>
        <p:txBody>
          <a:bodyPr>
            <a:normAutofit/>
          </a:bodyPr>
          <a:lstStyle/>
          <a:p>
            <a:r>
              <a:rPr lang="en-US" sz="1400" dirty="0" smtClean="0"/>
              <a:t>The GSCE educated group average score was 22% correct answers (</a:t>
            </a:r>
            <a:r>
              <a:rPr lang="en-US" sz="1400" dirty="0" err="1" smtClean="0"/>
              <a:t>s.d.</a:t>
            </a:r>
            <a:r>
              <a:rPr lang="en-US" sz="1400" dirty="0" smtClean="0"/>
              <a:t> 4.2) vs scores of 54%  (</a:t>
            </a:r>
            <a:r>
              <a:rPr lang="en-US" sz="1400" dirty="0" err="1" smtClean="0"/>
              <a:t>s.d.</a:t>
            </a:r>
            <a:r>
              <a:rPr lang="en-US" sz="1400" dirty="0" smtClean="0"/>
              <a:t> 6.8) and 65% (</a:t>
            </a:r>
            <a:r>
              <a:rPr lang="en-US" sz="1400" dirty="0" err="1" smtClean="0"/>
              <a:t>s.d.</a:t>
            </a:r>
            <a:r>
              <a:rPr lang="en-US" sz="1400" dirty="0" smtClean="0"/>
              <a:t> 6) for the A-Levels and Graduate groups respectively.</a:t>
            </a:r>
            <a:endParaRPr lang="en-US" sz="1400" dirty="0"/>
          </a:p>
        </p:txBody>
      </p:sp>
      <p:sp>
        <p:nvSpPr>
          <p:cNvPr id="48" name="Text Placeholder 5">
            <a:extLst>
              <a:ext uri="{FF2B5EF4-FFF2-40B4-BE49-F238E27FC236}">
                <a16:creationId xmlns:a16="http://schemas.microsoft.com/office/drawing/2014/main" id="{D1BEBF22-A40E-4194-AD9A-12E9E5AB0013}"/>
              </a:ext>
            </a:extLst>
          </p:cNvPr>
          <p:cNvSpPr>
            <a:spLocks noGrp="1"/>
          </p:cNvSpPr>
          <p:nvPr>
            <p:ph type="body" sz="quarter" idx="14"/>
          </p:nvPr>
        </p:nvSpPr>
        <p:spPr>
          <a:xfrm>
            <a:off x="8772790" y="1775805"/>
            <a:ext cx="2972358" cy="699141"/>
          </a:xfrm>
        </p:spPr>
        <p:txBody>
          <a:bodyPr>
            <a:noAutofit/>
          </a:bodyPr>
          <a:lstStyle/>
          <a:p>
            <a:r>
              <a:rPr lang="en-US" dirty="0" smtClean="0"/>
              <a:t>Significant difference in understanding based on education level</a:t>
            </a:r>
            <a:endParaRPr lang="en-US" dirty="0"/>
          </a:p>
        </p:txBody>
      </p:sp>
      <p:sp>
        <p:nvSpPr>
          <p:cNvPr id="49" name="Rectangle 48">
            <a:extLst>
              <a:ext uri="{FF2B5EF4-FFF2-40B4-BE49-F238E27FC236}">
                <a16:creationId xmlns:a16="http://schemas.microsoft.com/office/drawing/2014/main" id="{F1E4A73F-DB3E-4AF4-A250-CB257055A3B2}"/>
              </a:ext>
              <a:ext uri="{C183D7F6-B498-43B3-948B-1728B52AA6E4}">
                <adec:decorative xmlns="" xmlns:adec="http://schemas.microsoft.com/office/drawing/2017/decorative" val="1"/>
              </a:ext>
            </a:extLst>
          </p:cNvPr>
          <p:cNvSpPr>
            <a:spLocks/>
          </p:cNvSpPr>
          <p:nvPr/>
        </p:nvSpPr>
        <p:spPr>
          <a:xfrm>
            <a:off x="8193120" y="3988059"/>
            <a:ext cx="462986" cy="671118"/>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descr="Icon Plaster">
            <a:extLst>
              <a:ext uri="{FF2B5EF4-FFF2-40B4-BE49-F238E27FC236}">
                <a16:creationId xmlns:a16="http://schemas.microsoft.com/office/drawing/2014/main" id="{DB470874-CC94-462D-9F62-0D114CE75994}"/>
              </a:ext>
            </a:extLst>
          </p:cNvPr>
          <p:cNvGrpSpPr>
            <a:grpSpLocks noChangeAspect="1"/>
          </p:cNvGrpSpPr>
          <p:nvPr/>
        </p:nvGrpSpPr>
        <p:grpSpPr>
          <a:xfrm>
            <a:off x="8301515" y="4136340"/>
            <a:ext cx="266395" cy="267026"/>
            <a:chOff x="4543214" y="4114712"/>
            <a:chExt cx="301914" cy="302629"/>
          </a:xfrm>
        </p:grpSpPr>
        <p:sp>
          <p:nvSpPr>
            <p:cNvPr id="60" name="Freeform: Shape 45">
              <a:extLst>
                <a:ext uri="{FF2B5EF4-FFF2-40B4-BE49-F238E27FC236}">
                  <a16:creationId xmlns:a16="http://schemas.microsoft.com/office/drawing/2014/main" id="{E5D7B243-4C7E-41A0-8DC9-7064981F3372}"/>
                </a:ext>
              </a:extLst>
            </p:cNvPr>
            <p:cNvSpPr/>
            <p:nvPr/>
          </p:nvSpPr>
          <p:spPr>
            <a:xfrm>
              <a:off x="4543292" y="4282753"/>
              <a:ext cx="134588" cy="134588"/>
            </a:xfrm>
            <a:custGeom>
              <a:avLst/>
              <a:gdLst>
                <a:gd name="connsiteX0" fmla="*/ 359379 w 352425"/>
                <a:gd name="connsiteY0" fmla="*/ 240430 h 352425"/>
                <a:gd name="connsiteX1" fmla="*/ 281731 w 352425"/>
                <a:gd name="connsiteY1" fmla="*/ 318078 h 352425"/>
                <a:gd name="connsiteX2" fmla="*/ 84278 w 352425"/>
                <a:gd name="connsiteY2" fmla="*/ 322707 h 352425"/>
                <a:gd name="connsiteX3" fmla="*/ 32176 w 352425"/>
                <a:gd name="connsiteY3" fmla="*/ 268519 h 352425"/>
                <a:gd name="connsiteX4" fmla="*/ 41892 w 352425"/>
                <a:gd name="connsiteY4" fmla="*/ 77076 h 352425"/>
                <a:gd name="connsiteX5" fmla="*/ 118968 w 352425"/>
                <a:gd name="connsiteY5" fmla="*/ 0 h 352425"/>
                <a:gd name="connsiteX6" fmla="*/ 359379 w 352425"/>
                <a:gd name="connsiteY6" fmla="*/ 24043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352425">
                  <a:moveTo>
                    <a:pt x="359379" y="240430"/>
                  </a:moveTo>
                  <a:lnTo>
                    <a:pt x="281731" y="318078"/>
                  </a:lnTo>
                  <a:cubicBezTo>
                    <a:pt x="228020" y="371818"/>
                    <a:pt x="141266" y="373932"/>
                    <a:pt x="84278" y="322707"/>
                  </a:cubicBezTo>
                  <a:cubicBezTo>
                    <a:pt x="66247" y="306495"/>
                    <a:pt x="48731" y="288255"/>
                    <a:pt x="32176" y="268519"/>
                  </a:cubicBezTo>
                  <a:cubicBezTo>
                    <a:pt x="-14230" y="212989"/>
                    <a:pt x="-9962" y="128911"/>
                    <a:pt x="41892" y="77076"/>
                  </a:cubicBezTo>
                  <a:lnTo>
                    <a:pt x="118968" y="0"/>
                  </a:lnTo>
                  <a:lnTo>
                    <a:pt x="359379" y="240430"/>
                  </a:lnTo>
                  <a:close/>
                </a:path>
              </a:pathLst>
            </a:custGeom>
            <a:solidFill>
              <a:schemeClr val="bg1"/>
            </a:solidFill>
            <a:ln w="9525" cap="flat">
              <a:noFill/>
              <a:prstDash val="solid"/>
              <a:miter/>
            </a:ln>
          </p:spPr>
          <p:txBody>
            <a:bodyPr rtlCol="0" anchor="ctr"/>
            <a:lstStyle/>
            <a:p>
              <a:endParaRPr lang="en-US" dirty="0"/>
            </a:p>
          </p:txBody>
        </p:sp>
        <p:sp>
          <p:nvSpPr>
            <p:cNvPr id="61" name="Freeform: Shape 46">
              <a:extLst>
                <a:ext uri="{FF2B5EF4-FFF2-40B4-BE49-F238E27FC236}">
                  <a16:creationId xmlns:a16="http://schemas.microsoft.com/office/drawing/2014/main" id="{CAD058DD-18E5-442F-856B-1D7CF5154784}"/>
                </a:ext>
              </a:extLst>
            </p:cNvPr>
            <p:cNvSpPr/>
            <p:nvPr/>
          </p:nvSpPr>
          <p:spPr>
            <a:xfrm>
              <a:off x="4543214" y="4114712"/>
              <a:ext cx="301914" cy="301913"/>
            </a:xfrm>
            <a:custGeom>
              <a:avLst/>
              <a:gdLst>
                <a:gd name="connsiteX0" fmla="*/ 640426 w 790575"/>
                <a:gd name="connsiteY0" fmla="*/ 399610 h 790575"/>
                <a:gd name="connsiteX1" fmla="*/ 758269 w 790575"/>
                <a:gd name="connsiteY1" fmla="*/ 281766 h 790575"/>
                <a:gd name="connsiteX2" fmla="*/ 762927 w 790575"/>
                <a:gd name="connsiteY2" fmla="*/ 84313 h 790575"/>
                <a:gd name="connsiteX3" fmla="*/ 708682 w 790575"/>
                <a:gd name="connsiteY3" fmla="*/ 32202 h 790575"/>
                <a:gd name="connsiteX4" fmla="*/ 517249 w 790575"/>
                <a:gd name="connsiteY4" fmla="*/ 41917 h 790575"/>
                <a:gd name="connsiteX5" fmla="*/ 399996 w 790575"/>
                <a:gd name="connsiteY5" fmla="*/ 159170 h 790575"/>
                <a:gd name="connsiteX6" fmla="*/ 282734 w 790575"/>
                <a:gd name="connsiteY6" fmla="*/ 41908 h 790575"/>
                <a:gd name="connsiteX7" fmla="*/ 91300 w 790575"/>
                <a:gd name="connsiteY7" fmla="*/ 32183 h 790575"/>
                <a:gd name="connsiteX8" fmla="*/ 37055 w 790575"/>
                <a:gd name="connsiteY8" fmla="*/ 84313 h 790575"/>
                <a:gd name="connsiteX9" fmla="*/ 41713 w 790575"/>
                <a:gd name="connsiteY9" fmla="*/ 281766 h 790575"/>
                <a:gd name="connsiteX10" fmla="*/ 518058 w 790575"/>
                <a:gd name="connsiteY10" fmla="*/ 758093 h 790575"/>
                <a:gd name="connsiteX11" fmla="*/ 715512 w 790575"/>
                <a:gd name="connsiteY11" fmla="*/ 762722 h 790575"/>
                <a:gd name="connsiteX12" fmla="*/ 767642 w 790575"/>
                <a:gd name="connsiteY12" fmla="*/ 708515 h 790575"/>
                <a:gd name="connsiteX13" fmla="*/ 757907 w 790575"/>
                <a:gd name="connsiteY13" fmla="*/ 517081 h 790575"/>
                <a:gd name="connsiteX14" fmla="*/ 640426 w 790575"/>
                <a:gd name="connsiteY14" fmla="*/ 399610 h 790575"/>
                <a:gd name="connsiteX15" fmla="*/ 485721 w 790575"/>
                <a:gd name="connsiteY15" fmla="*/ 356957 h 790575"/>
                <a:gd name="connsiteX16" fmla="*/ 442859 w 790575"/>
                <a:gd name="connsiteY16" fmla="*/ 399819 h 790575"/>
                <a:gd name="connsiteX17" fmla="*/ 399996 w 790575"/>
                <a:gd name="connsiteY17" fmla="*/ 356957 h 790575"/>
                <a:gd name="connsiteX18" fmla="*/ 442859 w 790575"/>
                <a:gd name="connsiteY18" fmla="*/ 314094 h 790575"/>
                <a:gd name="connsiteX19" fmla="*/ 485721 w 790575"/>
                <a:gd name="connsiteY19" fmla="*/ 356957 h 790575"/>
                <a:gd name="connsiteX20" fmla="*/ 357134 w 790575"/>
                <a:gd name="connsiteY20" fmla="*/ 228369 h 790575"/>
                <a:gd name="connsiteX21" fmla="*/ 399996 w 790575"/>
                <a:gd name="connsiteY21" fmla="*/ 271232 h 790575"/>
                <a:gd name="connsiteX22" fmla="*/ 357134 w 790575"/>
                <a:gd name="connsiteY22" fmla="*/ 314094 h 790575"/>
                <a:gd name="connsiteX23" fmla="*/ 314271 w 790575"/>
                <a:gd name="connsiteY23" fmla="*/ 271232 h 790575"/>
                <a:gd name="connsiteX24" fmla="*/ 357134 w 790575"/>
                <a:gd name="connsiteY24" fmla="*/ 228369 h 790575"/>
                <a:gd name="connsiteX25" fmla="*/ 271409 w 790575"/>
                <a:gd name="connsiteY25" fmla="*/ 399819 h 790575"/>
                <a:gd name="connsiteX26" fmla="*/ 228546 w 790575"/>
                <a:gd name="connsiteY26" fmla="*/ 356957 h 790575"/>
                <a:gd name="connsiteX27" fmla="*/ 271409 w 790575"/>
                <a:gd name="connsiteY27" fmla="*/ 314094 h 790575"/>
                <a:gd name="connsiteX28" fmla="*/ 314271 w 790575"/>
                <a:gd name="connsiteY28" fmla="*/ 356957 h 790575"/>
                <a:gd name="connsiteX29" fmla="*/ 271409 w 790575"/>
                <a:gd name="connsiteY29" fmla="*/ 399819 h 790575"/>
                <a:gd name="connsiteX30" fmla="*/ 357134 w 790575"/>
                <a:gd name="connsiteY30" fmla="*/ 485544 h 790575"/>
                <a:gd name="connsiteX31" fmla="*/ 314271 w 790575"/>
                <a:gd name="connsiteY31" fmla="*/ 442682 h 790575"/>
                <a:gd name="connsiteX32" fmla="*/ 357134 w 790575"/>
                <a:gd name="connsiteY32" fmla="*/ 399819 h 790575"/>
                <a:gd name="connsiteX33" fmla="*/ 399996 w 790575"/>
                <a:gd name="connsiteY33" fmla="*/ 442682 h 790575"/>
                <a:gd name="connsiteX34" fmla="*/ 357134 w 790575"/>
                <a:gd name="connsiteY34" fmla="*/ 485544 h 790575"/>
                <a:gd name="connsiteX35" fmla="*/ 442859 w 790575"/>
                <a:gd name="connsiteY35" fmla="*/ 571269 h 790575"/>
                <a:gd name="connsiteX36" fmla="*/ 399996 w 790575"/>
                <a:gd name="connsiteY36" fmla="*/ 528407 h 790575"/>
                <a:gd name="connsiteX37" fmla="*/ 442859 w 790575"/>
                <a:gd name="connsiteY37" fmla="*/ 485544 h 790575"/>
                <a:gd name="connsiteX38" fmla="*/ 485721 w 790575"/>
                <a:gd name="connsiteY38" fmla="*/ 528407 h 790575"/>
                <a:gd name="connsiteX39" fmla="*/ 442859 w 790575"/>
                <a:gd name="connsiteY39" fmla="*/ 571269 h 790575"/>
                <a:gd name="connsiteX40" fmla="*/ 528584 w 790575"/>
                <a:gd name="connsiteY40" fmla="*/ 485544 h 790575"/>
                <a:gd name="connsiteX41" fmla="*/ 485721 w 790575"/>
                <a:gd name="connsiteY41" fmla="*/ 442682 h 790575"/>
                <a:gd name="connsiteX42" fmla="*/ 528584 w 790575"/>
                <a:gd name="connsiteY42" fmla="*/ 399819 h 790575"/>
                <a:gd name="connsiteX43" fmla="*/ 571446 w 790575"/>
                <a:gd name="connsiteY43" fmla="*/ 442682 h 790575"/>
                <a:gd name="connsiteX44" fmla="*/ 528584 w 790575"/>
                <a:gd name="connsiteY44" fmla="*/ 4855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0575" h="790575">
                  <a:moveTo>
                    <a:pt x="640426" y="399610"/>
                  </a:moveTo>
                  <a:lnTo>
                    <a:pt x="758269" y="281766"/>
                  </a:lnTo>
                  <a:cubicBezTo>
                    <a:pt x="812048" y="227979"/>
                    <a:pt x="814076" y="141254"/>
                    <a:pt x="762927" y="84313"/>
                  </a:cubicBezTo>
                  <a:cubicBezTo>
                    <a:pt x="746630" y="66206"/>
                    <a:pt x="728380" y="48661"/>
                    <a:pt x="708682" y="32202"/>
                  </a:cubicBezTo>
                  <a:cubicBezTo>
                    <a:pt x="653152" y="-14223"/>
                    <a:pt x="569103" y="-9918"/>
                    <a:pt x="517249" y="41917"/>
                  </a:cubicBezTo>
                  <a:lnTo>
                    <a:pt x="399996" y="159170"/>
                  </a:lnTo>
                  <a:lnTo>
                    <a:pt x="282734" y="41908"/>
                  </a:lnTo>
                  <a:cubicBezTo>
                    <a:pt x="230861" y="-9956"/>
                    <a:pt x="146802" y="-14242"/>
                    <a:pt x="91300" y="32183"/>
                  </a:cubicBezTo>
                  <a:cubicBezTo>
                    <a:pt x="71603" y="48661"/>
                    <a:pt x="53353" y="66197"/>
                    <a:pt x="37055" y="84313"/>
                  </a:cubicBezTo>
                  <a:cubicBezTo>
                    <a:pt x="-14094" y="141254"/>
                    <a:pt x="-12056" y="227979"/>
                    <a:pt x="41713" y="281766"/>
                  </a:cubicBezTo>
                  <a:lnTo>
                    <a:pt x="518058" y="758093"/>
                  </a:lnTo>
                  <a:cubicBezTo>
                    <a:pt x="571884" y="811947"/>
                    <a:pt x="658638" y="813842"/>
                    <a:pt x="715512" y="762722"/>
                  </a:cubicBezTo>
                  <a:cubicBezTo>
                    <a:pt x="733590" y="746463"/>
                    <a:pt x="751116" y="728232"/>
                    <a:pt x="767642" y="708515"/>
                  </a:cubicBezTo>
                  <a:cubicBezTo>
                    <a:pt x="814019" y="652994"/>
                    <a:pt x="809752" y="568917"/>
                    <a:pt x="757907" y="517081"/>
                  </a:cubicBezTo>
                  <a:lnTo>
                    <a:pt x="640426" y="399610"/>
                  </a:lnTo>
                  <a:close/>
                  <a:moveTo>
                    <a:pt x="485721" y="356957"/>
                  </a:moveTo>
                  <a:cubicBezTo>
                    <a:pt x="485721" y="380626"/>
                    <a:pt x="466528" y="399819"/>
                    <a:pt x="442859" y="399819"/>
                  </a:cubicBezTo>
                  <a:cubicBezTo>
                    <a:pt x="419189" y="399819"/>
                    <a:pt x="399996" y="380626"/>
                    <a:pt x="399996" y="356957"/>
                  </a:cubicBezTo>
                  <a:cubicBezTo>
                    <a:pt x="399996" y="333287"/>
                    <a:pt x="419189" y="314094"/>
                    <a:pt x="442859" y="314094"/>
                  </a:cubicBezTo>
                  <a:cubicBezTo>
                    <a:pt x="466528" y="314094"/>
                    <a:pt x="485721" y="333287"/>
                    <a:pt x="485721" y="356957"/>
                  </a:cubicBezTo>
                  <a:close/>
                  <a:moveTo>
                    <a:pt x="357134" y="228369"/>
                  </a:moveTo>
                  <a:cubicBezTo>
                    <a:pt x="380803" y="228369"/>
                    <a:pt x="399996" y="247562"/>
                    <a:pt x="399996" y="271232"/>
                  </a:cubicBezTo>
                  <a:cubicBezTo>
                    <a:pt x="399996" y="294901"/>
                    <a:pt x="380803" y="314094"/>
                    <a:pt x="357134" y="314094"/>
                  </a:cubicBezTo>
                  <a:cubicBezTo>
                    <a:pt x="333464" y="314094"/>
                    <a:pt x="314271" y="294901"/>
                    <a:pt x="314271" y="271232"/>
                  </a:cubicBezTo>
                  <a:cubicBezTo>
                    <a:pt x="314271" y="247562"/>
                    <a:pt x="333464" y="228369"/>
                    <a:pt x="357134" y="228369"/>
                  </a:cubicBezTo>
                  <a:close/>
                  <a:moveTo>
                    <a:pt x="271409" y="399819"/>
                  </a:moveTo>
                  <a:cubicBezTo>
                    <a:pt x="247739" y="399819"/>
                    <a:pt x="228546" y="380626"/>
                    <a:pt x="228546" y="356957"/>
                  </a:cubicBezTo>
                  <a:cubicBezTo>
                    <a:pt x="228546" y="333287"/>
                    <a:pt x="247739" y="314094"/>
                    <a:pt x="271409" y="314094"/>
                  </a:cubicBezTo>
                  <a:cubicBezTo>
                    <a:pt x="295078" y="314094"/>
                    <a:pt x="314271" y="333287"/>
                    <a:pt x="314271" y="356957"/>
                  </a:cubicBezTo>
                  <a:cubicBezTo>
                    <a:pt x="314271" y="380626"/>
                    <a:pt x="295078" y="399819"/>
                    <a:pt x="271409" y="399819"/>
                  </a:cubicBezTo>
                  <a:close/>
                  <a:moveTo>
                    <a:pt x="357134" y="485544"/>
                  </a:moveTo>
                  <a:cubicBezTo>
                    <a:pt x="333464" y="485544"/>
                    <a:pt x="314271" y="466351"/>
                    <a:pt x="314271" y="442682"/>
                  </a:cubicBezTo>
                  <a:cubicBezTo>
                    <a:pt x="314271" y="419012"/>
                    <a:pt x="333464" y="399819"/>
                    <a:pt x="357134" y="399819"/>
                  </a:cubicBezTo>
                  <a:cubicBezTo>
                    <a:pt x="380803" y="399819"/>
                    <a:pt x="399996" y="419012"/>
                    <a:pt x="399996" y="442682"/>
                  </a:cubicBezTo>
                  <a:cubicBezTo>
                    <a:pt x="399996" y="466351"/>
                    <a:pt x="380803" y="485544"/>
                    <a:pt x="357134" y="485544"/>
                  </a:cubicBezTo>
                  <a:close/>
                  <a:moveTo>
                    <a:pt x="442859" y="571269"/>
                  </a:moveTo>
                  <a:cubicBezTo>
                    <a:pt x="419189" y="571269"/>
                    <a:pt x="399996" y="552076"/>
                    <a:pt x="399996" y="528407"/>
                  </a:cubicBezTo>
                  <a:cubicBezTo>
                    <a:pt x="399996" y="504737"/>
                    <a:pt x="419189" y="485544"/>
                    <a:pt x="442859" y="485544"/>
                  </a:cubicBezTo>
                  <a:cubicBezTo>
                    <a:pt x="466528" y="485544"/>
                    <a:pt x="485721" y="504737"/>
                    <a:pt x="485721" y="528407"/>
                  </a:cubicBezTo>
                  <a:cubicBezTo>
                    <a:pt x="485721" y="552076"/>
                    <a:pt x="466528" y="571269"/>
                    <a:pt x="442859" y="571269"/>
                  </a:cubicBezTo>
                  <a:close/>
                  <a:moveTo>
                    <a:pt x="528584" y="485544"/>
                  </a:moveTo>
                  <a:cubicBezTo>
                    <a:pt x="504914" y="485544"/>
                    <a:pt x="485721" y="466351"/>
                    <a:pt x="485721" y="442682"/>
                  </a:cubicBezTo>
                  <a:cubicBezTo>
                    <a:pt x="485721" y="419012"/>
                    <a:pt x="504914" y="399819"/>
                    <a:pt x="528584" y="399819"/>
                  </a:cubicBezTo>
                  <a:cubicBezTo>
                    <a:pt x="552253" y="399819"/>
                    <a:pt x="571446" y="419012"/>
                    <a:pt x="571446" y="442682"/>
                  </a:cubicBezTo>
                  <a:cubicBezTo>
                    <a:pt x="571446" y="466351"/>
                    <a:pt x="552253" y="485544"/>
                    <a:pt x="528584" y="485544"/>
                  </a:cubicBezTo>
                  <a:close/>
                </a:path>
              </a:pathLst>
            </a:custGeom>
            <a:solidFill>
              <a:schemeClr val="bg1"/>
            </a:solidFill>
            <a:ln w="9525" cap="flat">
              <a:noFill/>
              <a:prstDash val="solid"/>
              <a:miter/>
            </a:ln>
          </p:spPr>
          <p:txBody>
            <a:bodyPr rtlCol="0" anchor="ctr"/>
            <a:lstStyle/>
            <a:p>
              <a:endParaRPr lang="en-US" dirty="0"/>
            </a:p>
          </p:txBody>
        </p:sp>
      </p:grpSp>
      <p:grpSp>
        <p:nvGrpSpPr>
          <p:cNvPr id="63" name="Group 62" descr="Icon Plaster">
            <a:extLst>
              <a:ext uri="{FF2B5EF4-FFF2-40B4-BE49-F238E27FC236}">
                <a16:creationId xmlns:a16="http://schemas.microsoft.com/office/drawing/2014/main" id="{DB470874-CC94-462D-9F62-0D114CE75994}"/>
              </a:ext>
            </a:extLst>
          </p:cNvPr>
          <p:cNvGrpSpPr>
            <a:grpSpLocks noChangeAspect="1"/>
          </p:cNvGrpSpPr>
          <p:nvPr/>
        </p:nvGrpSpPr>
        <p:grpSpPr>
          <a:xfrm>
            <a:off x="1000035" y="4131881"/>
            <a:ext cx="266395" cy="267026"/>
            <a:chOff x="4543214" y="4114712"/>
            <a:chExt cx="301914" cy="302629"/>
          </a:xfrm>
        </p:grpSpPr>
        <p:sp>
          <p:nvSpPr>
            <p:cNvPr id="64" name="Freeform: Shape 45">
              <a:extLst>
                <a:ext uri="{FF2B5EF4-FFF2-40B4-BE49-F238E27FC236}">
                  <a16:creationId xmlns:a16="http://schemas.microsoft.com/office/drawing/2014/main" id="{E5D7B243-4C7E-41A0-8DC9-7064981F3372}"/>
                </a:ext>
              </a:extLst>
            </p:cNvPr>
            <p:cNvSpPr/>
            <p:nvPr/>
          </p:nvSpPr>
          <p:spPr>
            <a:xfrm>
              <a:off x="4543292" y="4282753"/>
              <a:ext cx="134588" cy="134588"/>
            </a:xfrm>
            <a:custGeom>
              <a:avLst/>
              <a:gdLst>
                <a:gd name="connsiteX0" fmla="*/ 359379 w 352425"/>
                <a:gd name="connsiteY0" fmla="*/ 240430 h 352425"/>
                <a:gd name="connsiteX1" fmla="*/ 281731 w 352425"/>
                <a:gd name="connsiteY1" fmla="*/ 318078 h 352425"/>
                <a:gd name="connsiteX2" fmla="*/ 84278 w 352425"/>
                <a:gd name="connsiteY2" fmla="*/ 322707 h 352425"/>
                <a:gd name="connsiteX3" fmla="*/ 32176 w 352425"/>
                <a:gd name="connsiteY3" fmla="*/ 268519 h 352425"/>
                <a:gd name="connsiteX4" fmla="*/ 41892 w 352425"/>
                <a:gd name="connsiteY4" fmla="*/ 77076 h 352425"/>
                <a:gd name="connsiteX5" fmla="*/ 118968 w 352425"/>
                <a:gd name="connsiteY5" fmla="*/ 0 h 352425"/>
                <a:gd name="connsiteX6" fmla="*/ 359379 w 352425"/>
                <a:gd name="connsiteY6" fmla="*/ 24043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352425">
                  <a:moveTo>
                    <a:pt x="359379" y="240430"/>
                  </a:moveTo>
                  <a:lnTo>
                    <a:pt x="281731" y="318078"/>
                  </a:lnTo>
                  <a:cubicBezTo>
                    <a:pt x="228020" y="371818"/>
                    <a:pt x="141266" y="373932"/>
                    <a:pt x="84278" y="322707"/>
                  </a:cubicBezTo>
                  <a:cubicBezTo>
                    <a:pt x="66247" y="306495"/>
                    <a:pt x="48731" y="288255"/>
                    <a:pt x="32176" y="268519"/>
                  </a:cubicBezTo>
                  <a:cubicBezTo>
                    <a:pt x="-14230" y="212989"/>
                    <a:pt x="-9962" y="128911"/>
                    <a:pt x="41892" y="77076"/>
                  </a:cubicBezTo>
                  <a:lnTo>
                    <a:pt x="118968" y="0"/>
                  </a:lnTo>
                  <a:lnTo>
                    <a:pt x="359379" y="240430"/>
                  </a:lnTo>
                  <a:close/>
                </a:path>
              </a:pathLst>
            </a:custGeom>
            <a:solidFill>
              <a:schemeClr val="bg1"/>
            </a:solidFill>
            <a:ln w="9525" cap="flat">
              <a:noFill/>
              <a:prstDash val="solid"/>
              <a:miter/>
            </a:ln>
          </p:spPr>
          <p:txBody>
            <a:bodyPr rtlCol="0" anchor="ctr"/>
            <a:lstStyle/>
            <a:p>
              <a:endParaRPr lang="en-US" dirty="0"/>
            </a:p>
          </p:txBody>
        </p:sp>
        <p:sp>
          <p:nvSpPr>
            <p:cNvPr id="65" name="Freeform: Shape 46">
              <a:extLst>
                <a:ext uri="{FF2B5EF4-FFF2-40B4-BE49-F238E27FC236}">
                  <a16:creationId xmlns:a16="http://schemas.microsoft.com/office/drawing/2014/main" id="{CAD058DD-18E5-442F-856B-1D7CF5154784}"/>
                </a:ext>
              </a:extLst>
            </p:cNvPr>
            <p:cNvSpPr/>
            <p:nvPr/>
          </p:nvSpPr>
          <p:spPr>
            <a:xfrm>
              <a:off x="4543214" y="4114712"/>
              <a:ext cx="301914" cy="301913"/>
            </a:xfrm>
            <a:custGeom>
              <a:avLst/>
              <a:gdLst>
                <a:gd name="connsiteX0" fmla="*/ 640426 w 790575"/>
                <a:gd name="connsiteY0" fmla="*/ 399610 h 790575"/>
                <a:gd name="connsiteX1" fmla="*/ 758269 w 790575"/>
                <a:gd name="connsiteY1" fmla="*/ 281766 h 790575"/>
                <a:gd name="connsiteX2" fmla="*/ 762927 w 790575"/>
                <a:gd name="connsiteY2" fmla="*/ 84313 h 790575"/>
                <a:gd name="connsiteX3" fmla="*/ 708682 w 790575"/>
                <a:gd name="connsiteY3" fmla="*/ 32202 h 790575"/>
                <a:gd name="connsiteX4" fmla="*/ 517249 w 790575"/>
                <a:gd name="connsiteY4" fmla="*/ 41917 h 790575"/>
                <a:gd name="connsiteX5" fmla="*/ 399996 w 790575"/>
                <a:gd name="connsiteY5" fmla="*/ 159170 h 790575"/>
                <a:gd name="connsiteX6" fmla="*/ 282734 w 790575"/>
                <a:gd name="connsiteY6" fmla="*/ 41908 h 790575"/>
                <a:gd name="connsiteX7" fmla="*/ 91300 w 790575"/>
                <a:gd name="connsiteY7" fmla="*/ 32183 h 790575"/>
                <a:gd name="connsiteX8" fmla="*/ 37055 w 790575"/>
                <a:gd name="connsiteY8" fmla="*/ 84313 h 790575"/>
                <a:gd name="connsiteX9" fmla="*/ 41713 w 790575"/>
                <a:gd name="connsiteY9" fmla="*/ 281766 h 790575"/>
                <a:gd name="connsiteX10" fmla="*/ 518058 w 790575"/>
                <a:gd name="connsiteY10" fmla="*/ 758093 h 790575"/>
                <a:gd name="connsiteX11" fmla="*/ 715512 w 790575"/>
                <a:gd name="connsiteY11" fmla="*/ 762722 h 790575"/>
                <a:gd name="connsiteX12" fmla="*/ 767642 w 790575"/>
                <a:gd name="connsiteY12" fmla="*/ 708515 h 790575"/>
                <a:gd name="connsiteX13" fmla="*/ 757907 w 790575"/>
                <a:gd name="connsiteY13" fmla="*/ 517081 h 790575"/>
                <a:gd name="connsiteX14" fmla="*/ 640426 w 790575"/>
                <a:gd name="connsiteY14" fmla="*/ 399610 h 790575"/>
                <a:gd name="connsiteX15" fmla="*/ 485721 w 790575"/>
                <a:gd name="connsiteY15" fmla="*/ 356957 h 790575"/>
                <a:gd name="connsiteX16" fmla="*/ 442859 w 790575"/>
                <a:gd name="connsiteY16" fmla="*/ 399819 h 790575"/>
                <a:gd name="connsiteX17" fmla="*/ 399996 w 790575"/>
                <a:gd name="connsiteY17" fmla="*/ 356957 h 790575"/>
                <a:gd name="connsiteX18" fmla="*/ 442859 w 790575"/>
                <a:gd name="connsiteY18" fmla="*/ 314094 h 790575"/>
                <a:gd name="connsiteX19" fmla="*/ 485721 w 790575"/>
                <a:gd name="connsiteY19" fmla="*/ 356957 h 790575"/>
                <a:gd name="connsiteX20" fmla="*/ 357134 w 790575"/>
                <a:gd name="connsiteY20" fmla="*/ 228369 h 790575"/>
                <a:gd name="connsiteX21" fmla="*/ 399996 w 790575"/>
                <a:gd name="connsiteY21" fmla="*/ 271232 h 790575"/>
                <a:gd name="connsiteX22" fmla="*/ 357134 w 790575"/>
                <a:gd name="connsiteY22" fmla="*/ 314094 h 790575"/>
                <a:gd name="connsiteX23" fmla="*/ 314271 w 790575"/>
                <a:gd name="connsiteY23" fmla="*/ 271232 h 790575"/>
                <a:gd name="connsiteX24" fmla="*/ 357134 w 790575"/>
                <a:gd name="connsiteY24" fmla="*/ 228369 h 790575"/>
                <a:gd name="connsiteX25" fmla="*/ 271409 w 790575"/>
                <a:gd name="connsiteY25" fmla="*/ 399819 h 790575"/>
                <a:gd name="connsiteX26" fmla="*/ 228546 w 790575"/>
                <a:gd name="connsiteY26" fmla="*/ 356957 h 790575"/>
                <a:gd name="connsiteX27" fmla="*/ 271409 w 790575"/>
                <a:gd name="connsiteY27" fmla="*/ 314094 h 790575"/>
                <a:gd name="connsiteX28" fmla="*/ 314271 w 790575"/>
                <a:gd name="connsiteY28" fmla="*/ 356957 h 790575"/>
                <a:gd name="connsiteX29" fmla="*/ 271409 w 790575"/>
                <a:gd name="connsiteY29" fmla="*/ 399819 h 790575"/>
                <a:gd name="connsiteX30" fmla="*/ 357134 w 790575"/>
                <a:gd name="connsiteY30" fmla="*/ 485544 h 790575"/>
                <a:gd name="connsiteX31" fmla="*/ 314271 w 790575"/>
                <a:gd name="connsiteY31" fmla="*/ 442682 h 790575"/>
                <a:gd name="connsiteX32" fmla="*/ 357134 w 790575"/>
                <a:gd name="connsiteY32" fmla="*/ 399819 h 790575"/>
                <a:gd name="connsiteX33" fmla="*/ 399996 w 790575"/>
                <a:gd name="connsiteY33" fmla="*/ 442682 h 790575"/>
                <a:gd name="connsiteX34" fmla="*/ 357134 w 790575"/>
                <a:gd name="connsiteY34" fmla="*/ 485544 h 790575"/>
                <a:gd name="connsiteX35" fmla="*/ 442859 w 790575"/>
                <a:gd name="connsiteY35" fmla="*/ 571269 h 790575"/>
                <a:gd name="connsiteX36" fmla="*/ 399996 w 790575"/>
                <a:gd name="connsiteY36" fmla="*/ 528407 h 790575"/>
                <a:gd name="connsiteX37" fmla="*/ 442859 w 790575"/>
                <a:gd name="connsiteY37" fmla="*/ 485544 h 790575"/>
                <a:gd name="connsiteX38" fmla="*/ 485721 w 790575"/>
                <a:gd name="connsiteY38" fmla="*/ 528407 h 790575"/>
                <a:gd name="connsiteX39" fmla="*/ 442859 w 790575"/>
                <a:gd name="connsiteY39" fmla="*/ 571269 h 790575"/>
                <a:gd name="connsiteX40" fmla="*/ 528584 w 790575"/>
                <a:gd name="connsiteY40" fmla="*/ 485544 h 790575"/>
                <a:gd name="connsiteX41" fmla="*/ 485721 w 790575"/>
                <a:gd name="connsiteY41" fmla="*/ 442682 h 790575"/>
                <a:gd name="connsiteX42" fmla="*/ 528584 w 790575"/>
                <a:gd name="connsiteY42" fmla="*/ 399819 h 790575"/>
                <a:gd name="connsiteX43" fmla="*/ 571446 w 790575"/>
                <a:gd name="connsiteY43" fmla="*/ 442682 h 790575"/>
                <a:gd name="connsiteX44" fmla="*/ 528584 w 790575"/>
                <a:gd name="connsiteY44" fmla="*/ 4855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0575" h="790575">
                  <a:moveTo>
                    <a:pt x="640426" y="399610"/>
                  </a:moveTo>
                  <a:lnTo>
                    <a:pt x="758269" y="281766"/>
                  </a:lnTo>
                  <a:cubicBezTo>
                    <a:pt x="812048" y="227979"/>
                    <a:pt x="814076" y="141254"/>
                    <a:pt x="762927" y="84313"/>
                  </a:cubicBezTo>
                  <a:cubicBezTo>
                    <a:pt x="746630" y="66206"/>
                    <a:pt x="728380" y="48661"/>
                    <a:pt x="708682" y="32202"/>
                  </a:cubicBezTo>
                  <a:cubicBezTo>
                    <a:pt x="653152" y="-14223"/>
                    <a:pt x="569103" y="-9918"/>
                    <a:pt x="517249" y="41917"/>
                  </a:cubicBezTo>
                  <a:lnTo>
                    <a:pt x="399996" y="159170"/>
                  </a:lnTo>
                  <a:lnTo>
                    <a:pt x="282734" y="41908"/>
                  </a:lnTo>
                  <a:cubicBezTo>
                    <a:pt x="230861" y="-9956"/>
                    <a:pt x="146802" y="-14242"/>
                    <a:pt x="91300" y="32183"/>
                  </a:cubicBezTo>
                  <a:cubicBezTo>
                    <a:pt x="71603" y="48661"/>
                    <a:pt x="53353" y="66197"/>
                    <a:pt x="37055" y="84313"/>
                  </a:cubicBezTo>
                  <a:cubicBezTo>
                    <a:pt x="-14094" y="141254"/>
                    <a:pt x="-12056" y="227979"/>
                    <a:pt x="41713" y="281766"/>
                  </a:cubicBezTo>
                  <a:lnTo>
                    <a:pt x="518058" y="758093"/>
                  </a:lnTo>
                  <a:cubicBezTo>
                    <a:pt x="571884" y="811947"/>
                    <a:pt x="658638" y="813842"/>
                    <a:pt x="715512" y="762722"/>
                  </a:cubicBezTo>
                  <a:cubicBezTo>
                    <a:pt x="733590" y="746463"/>
                    <a:pt x="751116" y="728232"/>
                    <a:pt x="767642" y="708515"/>
                  </a:cubicBezTo>
                  <a:cubicBezTo>
                    <a:pt x="814019" y="652994"/>
                    <a:pt x="809752" y="568917"/>
                    <a:pt x="757907" y="517081"/>
                  </a:cubicBezTo>
                  <a:lnTo>
                    <a:pt x="640426" y="399610"/>
                  </a:lnTo>
                  <a:close/>
                  <a:moveTo>
                    <a:pt x="485721" y="356957"/>
                  </a:moveTo>
                  <a:cubicBezTo>
                    <a:pt x="485721" y="380626"/>
                    <a:pt x="466528" y="399819"/>
                    <a:pt x="442859" y="399819"/>
                  </a:cubicBezTo>
                  <a:cubicBezTo>
                    <a:pt x="419189" y="399819"/>
                    <a:pt x="399996" y="380626"/>
                    <a:pt x="399996" y="356957"/>
                  </a:cubicBezTo>
                  <a:cubicBezTo>
                    <a:pt x="399996" y="333287"/>
                    <a:pt x="419189" y="314094"/>
                    <a:pt x="442859" y="314094"/>
                  </a:cubicBezTo>
                  <a:cubicBezTo>
                    <a:pt x="466528" y="314094"/>
                    <a:pt x="485721" y="333287"/>
                    <a:pt x="485721" y="356957"/>
                  </a:cubicBezTo>
                  <a:close/>
                  <a:moveTo>
                    <a:pt x="357134" y="228369"/>
                  </a:moveTo>
                  <a:cubicBezTo>
                    <a:pt x="380803" y="228369"/>
                    <a:pt x="399996" y="247562"/>
                    <a:pt x="399996" y="271232"/>
                  </a:cubicBezTo>
                  <a:cubicBezTo>
                    <a:pt x="399996" y="294901"/>
                    <a:pt x="380803" y="314094"/>
                    <a:pt x="357134" y="314094"/>
                  </a:cubicBezTo>
                  <a:cubicBezTo>
                    <a:pt x="333464" y="314094"/>
                    <a:pt x="314271" y="294901"/>
                    <a:pt x="314271" y="271232"/>
                  </a:cubicBezTo>
                  <a:cubicBezTo>
                    <a:pt x="314271" y="247562"/>
                    <a:pt x="333464" y="228369"/>
                    <a:pt x="357134" y="228369"/>
                  </a:cubicBezTo>
                  <a:close/>
                  <a:moveTo>
                    <a:pt x="271409" y="399819"/>
                  </a:moveTo>
                  <a:cubicBezTo>
                    <a:pt x="247739" y="399819"/>
                    <a:pt x="228546" y="380626"/>
                    <a:pt x="228546" y="356957"/>
                  </a:cubicBezTo>
                  <a:cubicBezTo>
                    <a:pt x="228546" y="333287"/>
                    <a:pt x="247739" y="314094"/>
                    <a:pt x="271409" y="314094"/>
                  </a:cubicBezTo>
                  <a:cubicBezTo>
                    <a:pt x="295078" y="314094"/>
                    <a:pt x="314271" y="333287"/>
                    <a:pt x="314271" y="356957"/>
                  </a:cubicBezTo>
                  <a:cubicBezTo>
                    <a:pt x="314271" y="380626"/>
                    <a:pt x="295078" y="399819"/>
                    <a:pt x="271409" y="399819"/>
                  </a:cubicBezTo>
                  <a:close/>
                  <a:moveTo>
                    <a:pt x="357134" y="485544"/>
                  </a:moveTo>
                  <a:cubicBezTo>
                    <a:pt x="333464" y="485544"/>
                    <a:pt x="314271" y="466351"/>
                    <a:pt x="314271" y="442682"/>
                  </a:cubicBezTo>
                  <a:cubicBezTo>
                    <a:pt x="314271" y="419012"/>
                    <a:pt x="333464" y="399819"/>
                    <a:pt x="357134" y="399819"/>
                  </a:cubicBezTo>
                  <a:cubicBezTo>
                    <a:pt x="380803" y="399819"/>
                    <a:pt x="399996" y="419012"/>
                    <a:pt x="399996" y="442682"/>
                  </a:cubicBezTo>
                  <a:cubicBezTo>
                    <a:pt x="399996" y="466351"/>
                    <a:pt x="380803" y="485544"/>
                    <a:pt x="357134" y="485544"/>
                  </a:cubicBezTo>
                  <a:close/>
                  <a:moveTo>
                    <a:pt x="442859" y="571269"/>
                  </a:moveTo>
                  <a:cubicBezTo>
                    <a:pt x="419189" y="571269"/>
                    <a:pt x="399996" y="552076"/>
                    <a:pt x="399996" y="528407"/>
                  </a:cubicBezTo>
                  <a:cubicBezTo>
                    <a:pt x="399996" y="504737"/>
                    <a:pt x="419189" y="485544"/>
                    <a:pt x="442859" y="485544"/>
                  </a:cubicBezTo>
                  <a:cubicBezTo>
                    <a:pt x="466528" y="485544"/>
                    <a:pt x="485721" y="504737"/>
                    <a:pt x="485721" y="528407"/>
                  </a:cubicBezTo>
                  <a:cubicBezTo>
                    <a:pt x="485721" y="552076"/>
                    <a:pt x="466528" y="571269"/>
                    <a:pt x="442859" y="571269"/>
                  </a:cubicBezTo>
                  <a:close/>
                  <a:moveTo>
                    <a:pt x="528584" y="485544"/>
                  </a:moveTo>
                  <a:cubicBezTo>
                    <a:pt x="504914" y="485544"/>
                    <a:pt x="485721" y="466351"/>
                    <a:pt x="485721" y="442682"/>
                  </a:cubicBezTo>
                  <a:cubicBezTo>
                    <a:pt x="485721" y="419012"/>
                    <a:pt x="504914" y="399819"/>
                    <a:pt x="528584" y="399819"/>
                  </a:cubicBezTo>
                  <a:cubicBezTo>
                    <a:pt x="552253" y="399819"/>
                    <a:pt x="571446" y="419012"/>
                    <a:pt x="571446" y="442682"/>
                  </a:cubicBezTo>
                  <a:cubicBezTo>
                    <a:pt x="571446" y="466351"/>
                    <a:pt x="552253" y="485544"/>
                    <a:pt x="528584" y="485544"/>
                  </a:cubicBezTo>
                  <a:close/>
                </a:path>
              </a:pathLst>
            </a:custGeom>
            <a:solidFill>
              <a:schemeClr val="bg1"/>
            </a:solidFill>
            <a:ln w="9525" cap="flat">
              <a:noFill/>
              <a:prstDash val="solid"/>
              <a:miter/>
            </a:ln>
          </p:spPr>
          <p:txBody>
            <a:bodyPr rtlCol="0" anchor="ctr"/>
            <a:lstStyle/>
            <a:p>
              <a:endParaRPr lang="en-US" dirty="0"/>
            </a:p>
          </p:txBody>
        </p:sp>
      </p:grpSp>
      <p:grpSp>
        <p:nvGrpSpPr>
          <p:cNvPr id="66" name="Group 65" descr="Icon Plaster">
            <a:extLst>
              <a:ext uri="{FF2B5EF4-FFF2-40B4-BE49-F238E27FC236}">
                <a16:creationId xmlns:a16="http://schemas.microsoft.com/office/drawing/2014/main" id="{DB470874-CC94-462D-9F62-0D114CE75994}"/>
              </a:ext>
            </a:extLst>
          </p:cNvPr>
          <p:cNvGrpSpPr>
            <a:grpSpLocks noChangeAspect="1"/>
          </p:cNvGrpSpPr>
          <p:nvPr/>
        </p:nvGrpSpPr>
        <p:grpSpPr>
          <a:xfrm>
            <a:off x="8153943" y="2005874"/>
            <a:ext cx="266395" cy="267026"/>
            <a:chOff x="4543214" y="4114712"/>
            <a:chExt cx="301914" cy="302629"/>
          </a:xfrm>
        </p:grpSpPr>
        <p:sp>
          <p:nvSpPr>
            <p:cNvPr id="70" name="Freeform: Shape 45">
              <a:extLst>
                <a:ext uri="{FF2B5EF4-FFF2-40B4-BE49-F238E27FC236}">
                  <a16:creationId xmlns:a16="http://schemas.microsoft.com/office/drawing/2014/main" id="{E5D7B243-4C7E-41A0-8DC9-7064981F3372}"/>
                </a:ext>
              </a:extLst>
            </p:cNvPr>
            <p:cNvSpPr/>
            <p:nvPr/>
          </p:nvSpPr>
          <p:spPr>
            <a:xfrm>
              <a:off x="4543292" y="4282753"/>
              <a:ext cx="134588" cy="134588"/>
            </a:xfrm>
            <a:custGeom>
              <a:avLst/>
              <a:gdLst>
                <a:gd name="connsiteX0" fmla="*/ 359379 w 352425"/>
                <a:gd name="connsiteY0" fmla="*/ 240430 h 352425"/>
                <a:gd name="connsiteX1" fmla="*/ 281731 w 352425"/>
                <a:gd name="connsiteY1" fmla="*/ 318078 h 352425"/>
                <a:gd name="connsiteX2" fmla="*/ 84278 w 352425"/>
                <a:gd name="connsiteY2" fmla="*/ 322707 h 352425"/>
                <a:gd name="connsiteX3" fmla="*/ 32176 w 352425"/>
                <a:gd name="connsiteY3" fmla="*/ 268519 h 352425"/>
                <a:gd name="connsiteX4" fmla="*/ 41892 w 352425"/>
                <a:gd name="connsiteY4" fmla="*/ 77076 h 352425"/>
                <a:gd name="connsiteX5" fmla="*/ 118968 w 352425"/>
                <a:gd name="connsiteY5" fmla="*/ 0 h 352425"/>
                <a:gd name="connsiteX6" fmla="*/ 359379 w 352425"/>
                <a:gd name="connsiteY6" fmla="*/ 24043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352425">
                  <a:moveTo>
                    <a:pt x="359379" y="240430"/>
                  </a:moveTo>
                  <a:lnTo>
                    <a:pt x="281731" y="318078"/>
                  </a:lnTo>
                  <a:cubicBezTo>
                    <a:pt x="228020" y="371818"/>
                    <a:pt x="141266" y="373932"/>
                    <a:pt x="84278" y="322707"/>
                  </a:cubicBezTo>
                  <a:cubicBezTo>
                    <a:pt x="66247" y="306495"/>
                    <a:pt x="48731" y="288255"/>
                    <a:pt x="32176" y="268519"/>
                  </a:cubicBezTo>
                  <a:cubicBezTo>
                    <a:pt x="-14230" y="212989"/>
                    <a:pt x="-9962" y="128911"/>
                    <a:pt x="41892" y="77076"/>
                  </a:cubicBezTo>
                  <a:lnTo>
                    <a:pt x="118968" y="0"/>
                  </a:lnTo>
                  <a:lnTo>
                    <a:pt x="359379" y="240430"/>
                  </a:lnTo>
                  <a:close/>
                </a:path>
              </a:pathLst>
            </a:custGeom>
            <a:solidFill>
              <a:schemeClr val="bg1"/>
            </a:solidFill>
            <a:ln w="9525" cap="flat">
              <a:noFill/>
              <a:prstDash val="solid"/>
              <a:miter/>
            </a:ln>
          </p:spPr>
          <p:txBody>
            <a:bodyPr rtlCol="0" anchor="ctr"/>
            <a:lstStyle/>
            <a:p>
              <a:endParaRPr lang="en-US" dirty="0"/>
            </a:p>
          </p:txBody>
        </p:sp>
        <p:sp>
          <p:nvSpPr>
            <p:cNvPr id="71" name="Freeform: Shape 46">
              <a:extLst>
                <a:ext uri="{FF2B5EF4-FFF2-40B4-BE49-F238E27FC236}">
                  <a16:creationId xmlns:a16="http://schemas.microsoft.com/office/drawing/2014/main" id="{CAD058DD-18E5-442F-856B-1D7CF5154784}"/>
                </a:ext>
              </a:extLst>
            </p:cNvPr>
            <p:cNvSpPr/>
            <p:nvPr/>
          </p:nvSpPr>
          <p:spPr>
            <a:xfrm>
              <a:off x="4543214" y="4114712"/>
              <a:ext cx="301914" cy="301913"/>
            </a:xfrm>
            <a:custGeom>
              <a:avLst/>
              <a:gdLst>
                <a:gd name="connsiteX0" fmla="*/ 640426 w 790575"/>
                <a:gd name="connsiteY0" fmla="*/ 399610 h 790575"/>
                <a:gd name="connsiteX1" fmla="*/ 758269 w 790575"/>
                <a:gd name="connsiteY1" fmla="*/ 281766 h 790575"/>
                <a:gd name="connsiteX2" fmla="*/ 762927 w 790575"/>
                <a:gd name="connsiteY2" fmla="*/ 84313 h 790575"/>
                <a:gd name="connsiteX3" fmla="*/ 708682 w 790575"/>
                <a:gd name="connsiteY3" fmla="*/ 32202 h 790575"/>
                <a:gd name="connsiteX4" fmla="*/ 517249 w 790575"/>
                <a:gd name="connsiteY4" fmla="*/ 41917 h 790575"/>
                <a:gd name="connsiteX5" fmla="*/ 399996 w 790575"/>
                <a:gd name="connsiteY5" fmla="*/ 159170 h 790575"/>
                <a:gd name="connsiteX6" fmla="*/ 282734 w 790575"/>
                <a:gd name="connsiteY6" fmla="*/ 41908 h 790575"/>
                <a:gd name="connsiteX7" fmla="*/ 91300 w 790575"/>
                <a:gd name="connsiteY7" fmla="*/ 32183 h 790575"/>
                <a:gd name="connsiteX8" fmla="*/ 37055 w 790575"/>
                <a:gd name="connsiteY8" fmla="*/ 84313 h 790575"/>
                <a:gd name="connsiteX9" fmla="*/ 41713 w 790575"/>
                <a:gd name="connsiteY9" fmla="*/ 281766 h 790575"/>
                <a:gd name="connsiteX10" fmla="*/ 518058 w 790575"/>
                <a:gd name="connsiteY10" fmla="*/ 758093 h 790575"/>
                <a:gd name="connsiteX11" fmla="*/ 715512 w 790575"/>
                <a:gd name="connsiteY11" fmla="*/ 762722 h 790575"/>
                <a:gd name="connsiteX12" fmla="*/ 767642 w 790575"/>
                <a:gd name="connsiteY12" fmla="*/ 708515 h 790575"/>
                <a:gd name="connsiteX13" fmla="*/ 757907 w 790575"/>
                <a:gd name="connsiteY13" fmla="*/ 517081 h 790575"/>
                <a:gd name="connsiteX14" fmla="*/ 640426 w 790575"/>
                <a:gd name="connsiteY14" fmla="*/ 399610 h 790575"/>
                <a:gd name="connsiteX15" fmla="*/ 485721 w 790575"/>
                <a:gd name="connsiteY15" fmla="*/ 356957 h 790575"/>
                <a:gd name="connsiteX16" fmla="*/ 442859 w 790575"/>
                <a:gd name="connsiteY16" fmla="*/ 399819 h 790575"/>
                <a:gd name="connsiteX17" fmla="*/ 399996 w 790575"/>
                <a:gd name="connsiteY17" fmla="*/ 356957 h 790575"/>
                <a:gd name="connsiteX18" fmla="*/ 442859 w 790575"/>
                <a:gd name="connsiteY18" fmla="*/ 314094 h 790575"/>
                <a:gd name="connsiteX19" fmla="*/ 485721 w 790575"/>
                <a:gd name="connsiteY19" fmla="*/ 356957 h 790575"/>
                <a:gd name="connsiteX20" fmla="*/ 357134 w 790575"/>
                <a:gd name="connsiteY20" fmla="*/ 228369 h 790575"/>
                <a:gd name="connsiteX21" fmla="*/ 399996 w 790575"/>
                <a:gd name="connsiteY21" fmla="*/ 271232 h 790575"/>
                <a:gd name="connsiteX22" fmla="*/ 357134 w 790575"/>
                <a:gd name="connsiteY22" fmla="*/ 314094 h 790575"/>
                <a:gd name="connsiteX23" fmla="*/ 314271 w 790575"/>
                <a:gd name="connsiteY23" fmla="*/ 271232 h 790575"/>
                <a:gd name="connsiteX24" fmla="*/ 357134 w 790575"/>
                <a:gd name="connsiteY24" fmla="*/ 228369 h 790575"/>
                <a:gd name="connsiteX25" fmla="*/ 271409 w 790575"/>
                <a:gd name="connsiteY25" fmla="*/ 399819 h 790575"/>
                <a:gd name="connsiteX26" fmla="*/ 228546 w 790575"/>
                <a:gd name="connsiteY26" fmla="*/ 356957 h 790575"/>
                <a:gd name="connsiteX27" fmla="*/ 271409 w 790575"/>
                <a:gd name="connsiteY27" fmla="*/ 314094 h 790575"/>
                <a:gd name="connsiteX28" fmla="*/ 314271 w 790575"/>
                <a:gd name="connsiteY28" fmla="*/ 356957 h 790575"/>
                <a:gd name="connsiteX29" fmla="*/ 271409 w 790575"/>
                <a:gd name="connsiteY29" fmla="*/ 399819 h 790575"/>
                <a:gd name="connsiteX30" fmla="*/ 357134 w 790575"/>
                <a:gd name="connsiteY30" fmla="*/ 485544 h 790575"/>
                <a:gd name="connsiteX31" fmla="*/ 314271 w 790575"/>
                <a:gd name="connsiteY31" fmla="*/ 442682 h 790575"/>
                <a:gd name="connsiteX32" fmla="*/ 357134 w 790575"/>
                <a:gd name="connsiteY32" fmla="*/ 399819 h 790575"/>
                <a:gd name="connsiteX33" fmla="*/ 399996 w 790575"/>
                <a:gd name="connsiteY33" fmla="*/ 442682 h 790575"/>
                <a:gd name="connsiteX34" fmla="*/ 357134 w 790575"/>
                <a:gd name="connsiteY34" fmla="*/ 485544 h 790575"/>
                <a:gd name="connsiteX35" fmla="*/ 442859 w 790575"/>
                <a:gd name="connsiteY35" fmla="*/ 571269 h 790575"/>
                <a:gd name="connsiteX36" fmla="*/ 399996 w 790575"/>
                <a:gd name="connsiteY36" fmla="*/ 528407 h 790575"/>
                <a:gd name="connsiteX37" fmla="*/ 442859 w 790575"/>
                <a:gd name="connsiteY37" fmla="*/ 485544 h 790575"/>
                <a:gd name="connsiteX38" fmla="*/ 485721 w 790575"/>
                <a:gd name="connsiteY38" fmla="*/ 528407 h 790575"/>
                <a:gd name="connsiteX39" fmla="*/ 442859 w 790575"/>
                <a:gd name="connsiteY39" fmla="*/ 571269 h 790575"/>
                <a:gd name="connsiteX40" fmla="*/ 528584 w 790575"/>
                <a:gd name="connsiteY40" fmla="*/ 485544 h 790575"/>
                <a:gd name="connsiteX41" fmla="*/ 485721 w 790575"/>
                <a:gd name="connsiteY41" fmla="*/ 442682 h 790575"/>
                <a:gd name="connsiteX42" fmla="*/ 528584 w 790575"/>
                <a:gd name="connsiteY42" fmla="*/ 399819 h 790575"/>
                <a:gd name="connsiteX43" fmla="*/ 571446 w 790575"/>
                <a:gd name="connsiteY43" fmla="*/ 442682 h 790575"/>
                <a:gd name="connsiteX44" fmla="*/ 528584 w 790575"/>
                <a:gd name="connsiteY44" fmla="*/ 4855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0575" h="790575">
                  <a:moveTo>
                    <a:pt x="640426" y="399610"/>
                  </a:moveTo>
                  <a:lnTo>
                    <a:pt x="758269" y="281766"/>
                  </a:lnTo>
                  <a:cubicBezTo>
                    <a:pt x="812048" y="227979"/>
                    <a:pt x="814076" y="141254"/>
                    <a:pt x="762927" y="84313"/>
                  </a:cubicBezTo>
                  <a:cubicBezTo>
                    <a:pt x="746630" y="66206"/>
                    <a:pt x="728380" y="48661"/>
                    <a:pt x="708682" y="32202"/>
                  </a:cubicBezTo>
                  <a:cubicBezTo>
                    <a:pt x="653152" y="-14223"/>
                    <a:pt x="569103" y="-9918"/>
                    <a:pt x="517249" y="41917"/>
                  </a:cubicBezTo>
                  <a:lnTo>
                    <a:pt x="399996" y="159170"/>
                  </a:lnTo>
                  <a:lnTo>
                    <a:pt x="282734" y="41908"/>
                  </a:lnTo>
                  <a:cubicBezTo>
                    <a:pt x="230861" y="-9956"/>
                    <a:pt x="146802" y="-14242"/>
                    <a:pt x="91300" y="32183"/>
                  </a:cubicBezTo>
                  <a:cubicBezTo>
                    <a:pt x="71603" y="48661"/>
                    <a:pt x="53353" y="66197"/>
                    <a:pt x="37055" y="84313"/>
                  </a:cubicBezTo>
                  <a:cubicBezTo>
                    <a:pt x="-14094" y="141254"/>
                    <a:pt x="-12056" y="227979"/>
                    <a:pt x="41713" y="281766"/>
                  </a:cubicBezTo>
                  <a:lnTo>
                    <a:pt x="518058" y="758093"/>
                  </a:lnTo>
                  <a:cubicBezTo>
                    <a:pt x="571884" y="811947"/>
                    <a:pt x="658638" y="813842"/>
                    <a:pt x="715512" y="762722"/>
                  </a:cubicBezTo>
                  <a:cubicBezTo>
                    <a:pt x="733590" y="746463"/>
                    <a:pt x="751116" y="728232"/>
                    <a:pt x="767642" y="708515"/>
                  </a:cubicBezTo>
                  <a:cubicBezTo>
                    <a:pt x="814019" y="652994"/>
                    <a:pt x="809752" y="568917"/>
                    <a:pt x="757907" y="517081"/>
                  </a:cubicBezTo>
                  <a:lnTo>
                    <a:pt x="640426" y="399610"/>
                  </a:lnTo>
                  <a:close/>
                  <a:moveTo>
                    <a:pt x="485721" y="356957"/>
                  </a:moveTo>
                  <a:cubicBezTo>
                    <a:pt x="485721" y="380626"/>
                    <a:pt x="466528" y="399819"/>
                    <a:pt x="442859" y="399819"/>
                  </a:cubicBezTo>
                  <a:cubicBezTo>
                    <a:pt x="419189" y="399819"/>
                    <a:pt x="399996" y="380626"/>
                    <a:pt x="399996" y="356957"/>
                  </a:cubicBezTo>
                  <a:cubicBezTo>
                    <a:pt x="399996" y="333287"/>
                    <a:pt x="419189" y="314094"/>
                    <a:pt x="442859" y="314094"/>
                  </a:cubicBezTo>
                  <a:cubicBezTo>
                    <a:pt x="466528" y="314094"/>
                    <a:pt x="485721" y="333287"/>
                    <a:pt x="485721" y="356957"/>
                  </a:cubicBezTo>
                  <a:close/>
                  <a:moveTo>
                    <a:pt x="357134" y="228369"/>
                  </a:moveTo>
                  <a:cubicBezTo>
                    <a:pt x="380803" y="228369"/>
                    <a:pt x="399996" y="247562"/>
                    <a:pt x="399996" y="271232"/>
                  </a:cubicBezTo>
                  <a:cubicBezTo>
                    <a:pt x="399996" y="294901"/>
                    <a:pt x="380803" y="314094"/>
                    <a:pt x="357134" y="314094"/>
                  </a:cubicBezTo>
                  <a:cubicBezTo>
                    <a:pt x="333464" y="314094"/>
                    <a:pt x="314271" y="294901"/>
                    <a:pt x="314271" y="271232"/>
                  </a:cubicBezTo>
                  <a:cubicBezTo>
                    <a:pt x="314271" y="247562"/>
                    <a:pt x="333464" y="228369"/>
                    <a:pt x="357134" y="228369"/>
                  </a:cubicBezTo>
                  <a:close/>
                  <a:moveTo>
                    <a:pt x="271409" y="399819"/>
                  </a:moveTo>
                  <a:cubicBezTo>
                    <a:pt x="247739" y="399819"/>
                    <a:pt x="228546" y="380626"/>
                    <a:pt x="228546" y="356957"/>
                  </a:cubicBezTo>
                  <a:cubicBezTo>
                    <a:pt x="228546" y="333287"/>
                    <a:pt x="247739" y="314094"/>
                    <a:pt x="271409" y="314094"/>
                  </a:cubicBezTo>
                  <a:cubicBezTo>
                    <a:pt x="295078" y="314094"/>
                    <a:pt x="314271" y="333287"/>
                    <a:pt x="314271" y="356957"/>
                  </a:cubicBezTo>
                  <a:cubicBezTo>
                    <a:pt x="314271" y="380626"/>
                    <a:pt x="295078" y="399819"/>
                    <a:pt x="271409" y="399819"/>
                  </a:cubicBezTo>
                  <a:close/>
                  <a:moveTo>
                    <a:pt x="357134" y="485544"/>
                  </a:moveTo>
                  <a:cubicBezTo>
                    <a:pt x="333464" y="485544"/>
                    <a:pt x="314271" y="466351"/>
                    <a:pt x="314271" y="442682"/>
                  </a:cubicBezTo>
                  <a:cubicBezTo>
                    <a:pt x="314271" y="419012"/>
                    <a:pt x="333464" y="399819"/>
                    <a:pt x="357134" y="399819"/>
                  </a:cubicBezTo>
                  <a:cubicBezTo>
                    <a:pt x="380803" y="399819"/>
                    <a:pt x="399996" y="419012"/>
                    <a:pt x="399996" y="442682"/>
                  </a:cubicBezTo>
                  <a:cubicBezTo>
                    <a:pt x="399996" y="466351"/>
                    <a:pt x="380803" y="485544"/>
                    <a:pt x="357134" y="485544"/>
                  </a:cubicBezTo>
                  <a:close/>
                  <a:moveTo>
                    <a:pt x="442859" y="571269"/>
                  </a:moveTo>
                  <a:cubicBezTo>
                    <a:pt x="419189" y="571269"/>
                    <a:pt x="399996" y="552076"/>
                    <a:pt x="399996" y="528407"/>
                  </a:cubicBezTo>
                  <a:cubicBezTo>
                    <a:pt x="399996" y="504737"/>
                    <a:pt x="419189" y="485544"/>
                    <a:pt x="442859" y="485544"/>
                  </a:cubicBezTo>
                  <a:cubicBezTo>
                    <a:pt x="466528" y="485544"/>
                    <a:pt x="485721" y="504737"/>
                    <a:pt x="485721" y="528407"/>
                  </a:cubicBezTo>
                  <a:cubicBezTo>
                    <a:pt x="485721" y="552076"/>
                    <a:pt x="466528" y="571269"/>
                    <a:pt x="442859" y="571269"/>
                  </a:cubicBezTo>
                  <a:close/>
                  <a:moveTo>
                    <a:pt x="528584" y="485544"/>
                  </a:moveTo>
                  <a:cubicBezTo>
                    <a:pt x="504914" y="485544"/>
                    <a:pt x="485721" y="466351"/>
                    <a:pt x="485721" y="442682"/>
                  </a:cubicBezTo>
                  <a:cubicBezTo>
                    <a:pt x="485721" y="419012"/>
                    <a:pt x="504914" y="399819"/>
                    <a:pt x="528584" y="399819"/>
                  </a:cubicBezTo>
                  <a:cubicBezTo>
                    <a:pt x="552253" y="399819"/>
                    <a:pt x="571446" y="419012"/>
                    <a:pt x="571446" y="442682"/>
                  </a:cubicBezTo>
                  <a:cubicBezTo>
                    <a:pt x="571446" y="466351"/>
                    <a:pt x="552253" y="485544"/>
                    <a:pt x="528584" y="485544"/>
                  </a:cubicBezTo>
                  <a:close/>
                </a:path>
              </a:pathLst>
            </a:custGeom>
            <a:solidFill>
              <a:schemeClr val="bg1"/>
            </a:solidFill>
            <a:ln w="9525" cap="flat">
              <a:noFill/>
              <a:prstDash val="solid"/>
              <a:miter/>
            </a:ln>
          </p:spPr>
          <p:txBody>
            <a:bodyPr rtlCol="0" anchor="ctr"/>
            <a:lstStyle/>
            <a:p>
              <a:endParaRPr lang="en-US" dirty="0"/>
            </a:p>
          </p:txBody>
        </p:sp>
      </p:grpSp>
      <p:sp>
        <p:nvSpPr>
          <p:cNvPr id="50" name="Slide Number Placeholder 3">
            <a:extLst>
              <a:ext uri="{FF2B5EF4-FFF2-40B4-BE49-F238E27FC236}">
                <a16:creationId xmlns:a16="http://schemas.microsoft.com/office/drawing/2014/main" id="{98F61CED-575A-4A61-B181-A44246132635}"/>
              </a:ext>
            </a:extLst>
          </p:cNvPr>
          <p:cNvSpPr txBox="1">
            <a:spLocks/>
          </p:cNvSpPr>
          <p:nvPr/>
        </p:nvSpPr>
        <p:spPr>
          <a:xfrm>
            <a:off x="10173320" y="6119513"/>
            <a:ext cx="551167" cy="377825"/>
          </a:xfrm>
          <a:prstGeom prst="rect">
            <a:avLst/>
          </a:prstGeom>
          <a:solidFill>
            <a:schemeClr val="tx2">
              <a:lumMod val="50000"/>
            </a:schemeClr>
          </a:solidFill>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7</a:t>
            </a:r>
            <a:endParaRPr lang="en-US" dirty="0"/>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74457"/>
      </p:ext>
    </p:extLst>
  </p:cSld>
  <p:clrMapOvr>
    <a:masterClrMapping/>
  </p:clrMapOvr>
  <mc:AlternateContent xmlns:mc="http://schemas.openxmlformats.org/markup-compatibility/2006">
    <mc:Choice xmlns:p14="http://schemas.microsoft.com/office/powerpoint/2010/main" Requires="p14">
      <p:transition spd="slow" p14:dur="2000" advTm="79268"/>
    </mc:Choice>
    <mc:Fallback>
      <p:transition spd="slow" advTm="7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octor standing in front of a computer&#10;">
            <a:extLst>
              <a:ext uri="{FF2B5EF4-FFF2-40B4-BE49-F238E27FC236}">
                <a16:creationId xmlns:a16="http://schemas.microsoft.com/office/drawing/2014/main" id="{D4AB4507-F77A-44A5-B290-3F3D4817B7B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2" b="2"/>
          <a:stretch>
            <a:fillRect/>
          </a:stretch>
        </p:blipFill>
        <p:spPr/>
      </p:pic>
      <p:sp>
        <p:nvSpPr>
          <p:cNvPr id="48" name="Rectangle 47">
            <a:extLst>
              <a:ext uri="{FF2B5EF4-FFF2-40B4-BE49-F238E27FC236}">
                <a16:creationId xmlns:a16="http://schemas.microsoft.com/office/drawing/2014/main" id="{A4592135-A11E-4178-A320-510C4B7492A3}"/>
              </a:ext>
              <a:ext uri="{C183D7F6-B498-43B3-948B-1728B52AA6E4}">
                <adec:decorative xmlns="" xmlns:adec="http://schemas.microsoft.com/office/drawing/2017/decorative" val="1"/>
              </a:ext>
            </a:extLst>
          </p:cNvPr>
          <p:cNvSpPr/>
          <p:nvPr/>
        </p:nvSpPr>
        <p:spPr>
          <a:xfrm>
            <a:off x="180000" y="179109"/>
            <a:ext cx="11832000" cy="651392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C499D5A-91D2-45BF-B204-6FDFFE97FFA9}"/>
              </a:ext>
            </a:extLst>
          </p:cNvPr>
          <p:cNvSpPr>
            <a:spLocks noGrp="1"/>
          </p:cNvSpPr>
          <p:nvPr>
            <p:ph type="title"/>
          </p:nvPr>
        </p:nvSpPr>
        <p:spPr>
          <a:xfrm>
            <a:off x="684000" y="808186"/>
            <a:ext cx="10720282" cy="370166"/>
          </a:xfrm>
        </p:spPr>
        <p:txBody>
          <a:bodyPr>
            <a:normAutofit fontScale="90000"/>
          </a:bodyPr>
          <a:lstStyle/>
          <a:p>
            <a:r>
              <a:rPr lang="en-US" cap="none" dirty="0" smtClean="0"/>
              <a:t>Third study: Revising PILs via crowdsourcing and content analysis</a:t>
            </a:r>
            <a:endParaRPr lang="en-US" cap="none" dirty="0"/>
          </a:p>
        </p:txBody>
      </p:sp>
      <p:sp>
        <p:nvSpPr>
          <p:cNvPr id="4" name="Slide Number Placeholder 3">
            <a:extLst>
              <a:ext uri="{FF2B5EF4-FFF2-40B4-BE49-F238E27FC236}">
                <a16:creationId xmlns:a16="http://schemas.microsoft.com/office/drawing/2014/main" id="{98F61CED-575A-4A61-B181-A44246132635}"/>
              </a:ext>
            </a:extLst>
          </p:cNvPr>
          <p:cNvSpPr>
            <a:spLocks noGrp="1"/>
          </p:cNvSpPr>
          <p:nvPr>
            <p:ph type="sldNum" sz="quarter" idx="11"/>
          </p:nvPr>
        </p:nvSpPr>
        <p:spPr/>
        <p:txBody>
          <a:bodyPr/>
          <a:lstStyle/>
          <a:p>
            <a:fld id="{EECC7194-A4D0-457B-9D3E-53681723AFF7}" type="slidenum">
              <a:rPr lang="en-US" smtClean="0"/>
              <a:pPr/>
              <a:t>9</a:t>
            </a:fld>
            <a:endParaRPr lang="en-US" dirty="0"/>
          </a:p>
        </p:txBody>
      </p:sp>
      <p:sp>
        <p:nvSpPr>
          <p:cNvPr id="67" name="object 7" descr="Beige rectangle">
            <a:extLst>
              <a:ext uri="{FF2B5EF4-FFF2-40B4-BE49-F238E27FC236}">
                <a16:creationId xmlns:a16="http://schemas.microsoft.com/office/drawing/2014/main" id="{6167A703-9B37-469C-853D-0CB6C1F4D8F0}"/>
              </a:ext>
            </a:extLst>
          </p:cNvPr>
          <p:cNvSpPr/>
          <p:nvPr/>
        </p:nvSpPr>
        <p:spPr bwMode="white">
          <a:xfrm flipV="1">
            <a:off x="722099" y="1277068"/>
            <a:ext cx="2812282"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sp>
        <p:nvSpPr>
          <p:cNvPr id="72" name="Freeform: Shape 53">
            <a:extLst>
              <a:ext uri="{FF2B5EF4-FFF2-40B4-BE49-F238E27FC236}">
                <a16:creationId xmlns:a16="http://schemas.microsoft.com/office/drawing/2014/main" id="{48ADB8A8-8157-4E9C-BA76-1F538C33554B}"/>
              </a:ext>
            </a:extLst>
          </p:cNvPr>
          <p:cNvSpPr/>
          <p:nvPr/>
        </p:nvSpPr>
        <p:spPr>
          <a:xfrm>
            <a:off x="8319874" y="4315176"/>
            <a:ext cx="23556" cy="23555"/>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endParaRPr lang="en-US" dirty="0"/>
          </a:p>
        </p:txBody>
      </p:sp>
      <p:pic>
        <p:nvPicPr>
          <p:cNvPr id="49" name="Picture 48"/>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55728" y="1530079"/>
            <a:ext cx="8376825" cy="4955660"/>
          </a:xfrm>
          <a:prstGeom prst="rect">
            <a:avLst/>
          </a:prstGeom>
        </p:spPr>
      </p:pic>
      <p:sp>
        <p:nvSpPr>
          <p:cNvPr id="9" name="Slide Number Placeholder 3">
            <a:extLst>
              <a:ext uri="{FF2B5EF4-FFF2-40B4-BE49-F238E27FC236}">
                <a16:creationId xmlns:a16="http://schemas.microsoft.com/office/drawing/2014/main" id="{98F61CED-575A-4A61-B181-A44246132635}"/>
              </a:ext>
            </a:extLst>
          </p:cNvPr>
          <p:cNvSpPr txBox="1">
            <a:spLocks/>
          </p:cNvSpPr>
          <p:nvPr/>
        </p:nvSpPr>
        <p:spPr>
          <a:xfrm>
            <a:off x="10173320" y="6119513"/>
            <a:ext cx="551167" cy="377825"/>
          </a:xfrm>
          <a:prstGeom prst="rect">
            <a:avLst/>
          </a:prstGeom>
          <a:solidFill>
            <a:schemeClr val="tx2">
              <a:lumMod val="50000"/>
            </a:schemeClr>
          </a:solidFill>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8</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9617939"/>
      </p:ext>
    </p:extLst>
  </p:cSld>
  <p:clrMapOvr>
    <a:masterClrMapping/>
  </p:clrMapOvr>
  <mc:AlternateContent xmlns:mc="http://schemas.openxmlformats.org/markup-compatibility/2006">
    <mc:Choice xmlns:p14="http://schemas.microsoft.com/office/powerpoint/2010/main" Requires="p14">
      <p:transition spd="slow" p14:dur="2000" advTm="25918"/>
    </mc:Choice>
    <mc:Fallback>
      <p:transition spd="slow" advTm="25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4BDB64-2AF8-42D4-96C8-B6B6F098993C}">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0C66BDC7-24D2-4343-8D41-18F9C23F860A}">
  <ds:schemaRefs>
    <ds:schemaRef ds:uri="http://schemas.microsoft.com/sharepoint/v3/contenttype/forms"/>
  </ds:schemaRefs>
</ds:datastoreItem>
</file>

<file path=customXml/itemProps3.xml><?xml version="1.0" encoding="utf-8"?>
<ds:datastoreItem xmlns:ds="http://schemas.openxmlformats.org/officeDocument/2006/customXml" ds:itemID="{533BAED8-F9E7-4D41-86E9-333473F909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TM03457452[[fn=Celestial]]</Template>
  <TotalTime>0</TotalTime>
  <Words>1148</Words>
  <Application>Microsoft Office PowerPoint</Application>
  <PresentationFormat>Widescreen</PresentationFormat>
  <Paragraphs>136</Paragraphs>
  <Slides>12</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Bodoni MT</vt:lpstr>
      <vt:lpstr>Calibri</vt:lpstr>
      <vt:lpstr>Calibri Light</vt:lpstr>
      <vt:lpstr>Celestial</vt:lpstr>
      <vt:lpstr>Employing crowdsourcing &amp; readability indexes for revising Patient Information Leaflets for Randomized Controlled Trials</vt:lpstr>
      <vt:lpstr>Disclosure</vt:lpstr>
      <vt:lpstr>Background</vt:lpstr>
      <vt:lpstr>Current position &amp; results</vt:lpstr>
      <vt:lpstr>Research Methodology</vt:lpstr>
      <vt:lpstr>First study: Analysing the characteristics of PIL text</vt:lpstr>
      <vt:lpstr>Second study: Analysing public feedback on PIL</vt:lpstr>
      <vt:lpstr>Second study: Analysing public feedback on PIL</vt:lpstr>
      <vt:lpstr>Third study: Revising PILs via crowdsourcing and content analysis</vt:lpstr>
      <vt:lpstr>Third study: Revising PILs via crowdsourcing and content analysis</vt:lpstr>
      <vt:lpstr>Our proposed methodology to revise PILs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2021-06-09T03:23:24Z</dcterms:created>
  <dcterms:modified xsi:type="dcterms:W3CDTF">2022-05-04T19:55:52Z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